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до Первой мировой войны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Могущество, реформы и растущее напряжение в Британской империи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викторианской стабильности к новым вызовам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Виктории Британия вошла в XX век богатой и влиятельной державой, но прежняя уверенность начала исчезать. Индустрия, колонии и торговля по-прежнему приносили силу, однако конкуренция, бедность и общественные конфликты требовали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строй и роль парламента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оставался символом государства, но главные решения принимали парламент и правительство. Такая система сочетала традиции с политической ответственностью министров перед избранными представителями страны.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политике доминировали либералы и консерваторы. Они по-разному видели будущее страны: одни поддерживали реформы, другие выступали за осторожность и сохранение привычного порядка.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партии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усилилась Лейбористская партия, опиравшаяся на профсоюзы и рабочий электорат. Она требовала больше внимания к зарплатам, условиям труда и защите простых людей.
</a:t>
            </a:r>
            <a:endParaRPr lang="en-US" sz="1099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лейбористов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законов часто было напряжённым, потому что общество менялось быстрее, чем государственные привычки. Парламент стал местом, где решали, как совместить экономическую мощь и социальную справедливость.
</a:t>
            </a:r>
            <a:endParaRPr lang="en-US" sz="938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споры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экономической мощи Великобритании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богатство страны опиралось на промышленность, финансы, морскую торговлю и империю.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 Британии держалась на сочетании фабрик, банков и мировой торговли, а империя усиливала это преимущество.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британской экономике 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индустриальные города страны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Манчестер, Бирмингем, Ливерпуль и Глазго росли благодаря заводам, складам и портам. Здесь работали тысячи людей, а промышленные районы наполнялись дымом, гудками и постоянной суетой. Именно такие города создавали богатство Британии.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фабрик и верфей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новыми зданиями часто располагались тесные кварталы с плохой водой и недостаточной санитарией. Один и тот же город мог показывать и блеск имперской столицы, и тяжёлую жизнь рабочих семей.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богатства и бедности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Лондона соседствовали банковские здания, шумные порты и правительственные учреждения. Город был не только столицей, но и местом, где решались финансовые и торговые дела всей империи. Его движение особенно хорошо показывало силу страны.
</a:t>
            </a:r>
            <a:endParaRPr lang="en-US" sz="1158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сердце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 городах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семейных расходов по материалам о быте городского населения Великобритании начала XX века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семьи сильно зависел от профессии, а у бедных горожан почти не оставалось средств на непредвиденные расходы.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семьи тратили большую часть дохода на самое необходимое, поэтому любые кризисы быстро усиливали бедность.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профсоюзы и забастовки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участились, а профсоюзы стали заметной силой. Люди требовали справедливой зарплаты, защиты при травмах и более человеческого отношения на работе.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1910–1914 годы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показали, что одной промышленной мощи недостаточно. Стране были нужны новые правила, которые лучше защищали бы трудящихся и их семьи.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войной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не снял напряжение на заводах и в шахтах. Рабочие всё чаще говорили о низкой оплате, длинном дне и опасных условиях труда.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вопрос и движение суфражисток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Суфражистки добивались участия женщин в выборах и хотели, чтобы их голос учитывался в политике наравне с мужским.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участницы переходили к более жёстким действиям, за что их арестовывали. Это делало движение ещё заметнее в прессе.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и протест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Голодовки стали способом показать решимость активисток. Они подчёркивали, что борьба за равные права идёт всерьёз и требует внимания власти.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Голодовки в тюрьме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Митинги, шествия и речи на площадях помогали привлекать внимание общества к неравным правам женщин и мужчин.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выступления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Британии принимались социальные реформы
</a:t>
            </a:r>
            <a:endParaRPr lang="en-US" sz="252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общественной проблемы к государственным решениям в 1906–1914 годах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реформы 1906–1914 годов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начало помогать детям из бедных семей, чтобы они могли учиться и не страдать от недоедания. Это стало важным шагом в борьбе с городской бедностью.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питание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люди, у которых не было достаточного дохода, получили право на поддержку. Для многих семей это означало меньшую зависимость от помощи родственников.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по старости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1909 года показали, что государство готово тратить больше средств на общественные нужды. Споры вокруг бюджета стали важной политической темой.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«Народный бюджет»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 уничтожили бедность, но изменили ожидания людей. Теперь от правительства ждали не только порядка, но и реальной социальной помощи.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государства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 болезни и безработице защищали рабочих от полной потери дохода. Это особенно важно в стране, где заработок часто зависел от одного кормильца.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от рисков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социальные реформы начала XX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социальные реформы в Великобритании, 1906–1911 годы.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меры, с которых в Британии началось формирование системы социальной поддержки.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показали, что государство стало чаще брать на себя заботу о самых уязвимых группах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на карте мира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владения Британии выглядели как цепочка удалённых островов и территорий, разбросанных по всему миру. Канада, Индия, Австралия и Новая Зеландия соединялись с метрополией морскими путями и делали империю по-настоящему глобальной.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 нескольких континентах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были морские базы и крупные порты: они охраняли торговлю, перевозку сырья и движение кораблей. Благодаря им британский флот мог быстро поддерживать порядок и защищать интересы страны в разных частях света.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базы и торговые пути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соперничество Британии и Германии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числу дредноутов в составе флотов к 1914 году; общеисторические данные по военно-морской гонке.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дредноута в 1906 году обе страны ускорили строительство крупных линкоров и усилили морские программы.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флотов обеих держав превратил море в главный участок соперничества и усилил недоверие между Лондоном и Берлином.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 система союзов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Британия старалась не связывать себя прочными обязательствами, но к началу XX века стала активнее искать партнёров в Европе, чтобы защитить свои интересы.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изоляции к сближению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всё меньше могла оставаться в стороне от европейских дел. Теперь безопасность империи зависела не только от флота, но и от союзов с другими державами.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Британии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Францией и Россией помогало Британии уравновесить силы на континенте. Эти отношения стали важной частью Антанты, которая меняла всю европейскую дипломатию.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Россия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Германией отношения ухудшались из-за морской гонки, колониальных споров и промышленного соперничества. Чем сильнее рос Берлин, тем тревожнее становилось в Лондоне.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 Германией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вопрос и внутренние конфликты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Ирландцы всё громче требовали самоуправления. Для многих это означало право самим решать внутренние дела, не выходя из состава Британской империи.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спора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гомруля стало особенно острым. Сторонники союза с Лондоном и сторонники автономии заняли жёсткие позиции, а конфликт вышел за рамки обычной парламентской дискуссии.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год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вокруг Ирландии показал, насколько глубоки внутренние противоречия в государстве. Перед войной Британия уже сталкивалась не только с внешними, но и с внутренними трудностями.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другие великие державы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с кем Британия сотрудничала и где возникали главные противоречия.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всё теснее зависела от союзов и кризисов на континенте, а главным вызовом оставалась Германия.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 Европе накануне Первой мировой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Британия оказалась на пути к войне
</a:t>
            </a:r>
            <a:endParaRPr lang="en-US" sz="2988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международного кризиса в Европе перед 1914 годом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флот и подготовка к возможной войне
</a:t>
            </a:r>
            <a:endParaRPr lang="en-US" sz="2886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охранял торговые пути, берега и колонии. Именно он считался главной опорой безопасности страны и символом её силы на море.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как защита империи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силы Британии были меньше, чем у многих европейских держав. Это вызывало споры о том, сможет ли армия быстро действовать в крупной войне.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континентальных армий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 и военные обсуждали численность войск, подготовку резервов и общую готовность страны. Вопрос обороны стал важной темой общественной жизни.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реформе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имела сильную морскую защиту, но понимала, что одной мощи флота может оказаться недостаточно для долгого европейского конфликта.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британцев перед 1914 годом
</a:t>
            </a:r>
            <a:endParaRPr lang="en-US" sz="264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развивались трамваи, поезда, почта, газеты и кино. Для многих семей это делало жизнь быстрее, удобнее и заметно современнее, чем раньше.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удобства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сохранялись перенаселённые кварталы с плохими санитарными условиями. Там особенно остро чувствовались бедность, теснота и нехватка удобств.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рабочие районы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населения действительно стала жить лучше, но у многих заработок оставался скромным. Один кормилец часто должен был содержать всю семью.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не у всех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массовые праздники, прогулки и кино становились всё популярнее. Повседневная жизнь сочетала новые развлечения с очень разным уровнем достатка.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отдых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сильная, богатая, но уязвимая держава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Британия оставалась сильной империей, но за внешним могуществом скрывались социальные конфликты, ирландский кризис и соперничество с Германией. Именно это сделало её судьбу особенно напряжённой.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2026-06-01T05:42:55Z</dcterms:created>
  <dcterms:modified xsi:type="dcterms:W3CDTF">2026-06-01T05:42:55Z</dcterms:modified>
</cp:coreProperties>
</file>