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1. In Harmony with Yourself: ключевые темы и вопросы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внутреннюю гармонию и её значение для личности и общения.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темы в школьном курсе английского языка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‘In Harmony with Yourself’ помогает старшеклассникам осваивать психологическую лексику и развивать навыки самопринятия и критического мышления через английский язык.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для темы внутренней гармонии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включают inner balance — внутреннее равновесие, well-being — благополучие, self-acceptance — самопринятие и resilience — способность к восстановлению после стрессов.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знать выражения cope with stress — справляться со стрессом, self-improvement — самосовершенствование, mindfulness — осознанность и peer pressure — давление со стороны сверстников.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emotional health — эмоциональное здоровье связывает психологическое состояние и социальную адаптацию подростков в англоязычной среде.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понятия self-confidence — уверенность в себе и self-identity — самоидентичность часто используются в эссе и дискуссиях на актуальные темы личности.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культурные взгляды на гармонию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в классической литературе и философии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творчестве Шекспира гармония ассоциировалась с душевным спокойствием и внутренним порядком, что подчеркивало важность баланса между разумом и чувствами в жизни человека.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движения self-care в США и Великобритании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self-care и медитация приобретают массовую популярность как средства поддержания психического здоровья, что отражается в массовой культуре, кино и музыке.
</a:t>
            </a:r>
            <a:endParaRPr lang="en-US" sz="95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mind-body balance в англоязычных странах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осознания связи тела и разума стимулирует популяризацию практик mindfulness и оздоровительных программ для улучшения качества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для описания самопознания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конструкции get to know yourself и explore your feelings для выражения процесса самопознания и эмоционального анализа.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применяются времена Present Simple и Present Continuous для описания привычек и текущих состояний, что позволяет точно передать динамику процесса.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should, need to и must помогают формулировать советы и рекомендации, стимулируя личностный рост и развитие.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модели самооценки и внутренней гармонии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have a high/low self-esteem и feel confident about oneself отражают адекватное восприятие себя и уровень уверенности в различных ситуациях.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build confidence и overcome insecurities часто встречаются в психологических исследованиях подростковой среды как ключ к развитию внутренней устойчивости.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категории emotional intelligence в английском языке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Recognize emotions — способность осознавать свои и чужие эмоции, важна для эффективного взаимодействия и саморегуляции.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 stress — контроль стрессовых состояний помогает сохранению внутреннего баланса даже в сложных ситуациях.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Empathize with others — умение сопереживать формирует социальную поддержку и укрепляет межличностные связи.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Express feelings appropriately — умение правильно выражать эмоции способствует пониманию и разрешению конфликтов.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mindfulness способствуют общему улучшению психологического климата у подростков, повышая их адаптивные способности.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зарубежных исследований значимости внутренней гармонии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подчеркивают эффективность mindfulness в снижении стресса и улучшении эмоционального состояния у молодежи.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Youth Mental Health Foundation, 2023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выражения для описания внутренних конфликтов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inner struggle и identity crisis передают состояние внутреннего конфликта и поиска собственной идентичности в подростковом возрасте.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torn between interests и conflict of values описывают борьбу между разными желаниями и жизненными принципами.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конструкции struggle to make a decision и feel lost активно используются в эссе для выражения эмоциональных состояний неопределенности.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 творческие практики в поддержании гармонии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Обороты do sports и keep fit описывают значение регулярной физической активности для укрепления тела и психики.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 yoga и reduce stress through exercise — важные выражения, подчеркивающие связь спорта с эмоциональным здоровьем.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 mood by drawing or writing — примеры хобби, способствующих развитию позитивного настроя и внутреннего баланса.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express oneself through art и find relief in music говорят о роли творчества в эмоциональной разрядке и самовыражении.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факторы, влияющие на внутреннюю гармонию, с примерами английских выражений и переводом, отражающих ключевые модели общения и самопознания.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гармонии: английские модели описания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использование этих моделей способствует развитию осознанности, поддержке и здоровым привычкам, что является базой для достижения внутренней гармонии.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Adapted from Cambridge English Learning Resources, 2022.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Медитация и mindfulness в англоязычных течениях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mindfulness в школы Великобритании и США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Mindfulness активно включается в учебные программы как элемент emotional learning. Ученики осваивают техники осознанности, что помогает снижать стресс и улучшать эмоциональное состояние.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Гарварда подтверждают эффективность практики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Гарвардского университета выявило, что школьники, регулярно практикующие mindfulness, испытывают 30% снижение уровня стресса, что подтверждает пользу таких программ для подростков.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окружения: английские обороты для описания поддержки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подростка поддержкой описывается выражениями как 'be surrounded by supportive people', подчеркивающими важность надежного круга общения.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также использовать слова 'receive encouragement' и 'feel accepted in a group', отражающие внутреннее принятие и мотивацию, исходящую от социума.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взаимоотношений часто применяются термины acceptance, trust, encouragement и conflict resolution, которые помогают раскрыть глубину поддержки в группе.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личности, связанные с темой harmony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Malala Yousafzai — символ внутренней силы и гармонии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Малаала воплощает стойкость и личную гармонию, преодолевая трудности ради своих убеждений и образования, вдохновляя молодёжь на самопознание и развитие.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J.K. Rowling и путь к self-confidence через 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«Гарри Поттера» преодолела жизненные кризисы, обретя уверенность в себе через писательскую деятельность, что служит примером гармонии между внутренним миром и творчеством.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Далай-лама — пример emotional balance и сострадания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лидер практикует и пропагандирует эмоциональный баланс и compassion, помогая понять важность гармонии в межличностных и культурных отношениях.
</a:t>
            </a:r>
            <a:endParaRPr lang="en-US" sz="999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достижения внутренней гармонии на английском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языковые рекомендации для эффективного описания процесса гармонии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обсуждении harmony на английском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проблема — путаница между self-esteem и self-confidence, которые обозначают разные аспекты самооценки и уверенности.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Некорректное использование эмоционых выражений, например, фраза 'I am feel' вместо правильного 'I feel', встречается у многих учеников.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— буквальный перевод пословиц и идиом, что приводит к потере смысла; важно учить устойчивые выражения в контексте.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для изучения темы: английские ресурсы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приложения, такие как Duolingo и BBC Learning English, помогают эффективно усваивать лексику и темы, связанные с внутренней гармонией.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подкасты и англоязычные соцсети предлагают богатый материал для погружения в эмоциональное благополучие и современную языковую практику.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истории подростков: языковая практика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школьник нашёл внутренний баланс благодаря регулярным занятиям спортом, используя выражения «used routine to reduce anxiety».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ученица достигла self-acceptance через участие в театральной студии, что проявляется в её «gained confidence while acting».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кейсы мотивируют на активное использование тематической лексики в устной речи и письменных заданиях.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освоению английской лексики темы harmony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Создавайте тематические флеш-карты для ежедневного закрепления ключевых слов и выражений на тему внутренней гармонии.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Просматривайте сериалы с английскими субтитрами, чтобы улучшить понимание контекста и эмоциональной окраски слов.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Ведите личный дневник на английском, описывая свои эмоции и переживания для закрепления лексики и выражений.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Участвуйте в дискуссионных клубах и используйте Mind maps для системной работы с новыми словами и фразами.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«In Harmony with Yourself» в изучении английского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внутренней гармонии не только расширяет лексический и грамматический запас, но и способствует развитию личностной зрелости и интеркультурного понимания у старшеклассников.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2026-05-07T17:52:13Z</dcterms:created>
  <dcterms:modified xsi:type="dcterms:W3CDTF">2026-05-07T17:52:13Z</dcterms:modified>
</cp:coreProperties>
</file>