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Многогранники: основные понятия и роль в стереометрии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— пространственные тела, чьи границы составлены из плоских многоугольников.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в курсе геометрии 10 класса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повторения планиметрии многогранники становятся первыми главными объектами пространственной геометрии: вводятся выпуклость, правильность и симметрия, рассматриваются объём, площадь поверхности, развертки, сечения и задачи на воображение.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многогранника и его элементы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— геометрическое тело, ограниченное конечным числом плоских многоугольников. Каждая грань — многоугольник, а рёбра служат общими сторонами соседних граней, соединяя их в пространстве.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многогранника — точки пересечения рёбер. Диагонали соединяют вершины, которые не лежат на одной грани: именно такие отрезки помогают описывать внутренние связи фигуры.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системного описания используют три характеристики: число граней F, число рёбер E и число вершин V. Они позволяют сопоставлять разные тела и подготавливают к вычислениям площади и объёма.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многогранников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типы многогранников по ключевым признакам и характерным примерам.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многогранника задаёт его строение и симметрию, а значит — и набор удобных формул для решения задач.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10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и их симметрия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многогранник правильным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правильного многогранника все грани равны между собой и являются правильными многоугольниками. В каждой вершине сходится одно и то же число рёбер, поэтому фигура выглядит «собранной» по строгому правилу.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Платоновы тела как эталон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ровно пять правильных многогранников (тетраэдр, куб, октаэдр, додекаэдр, икосаэдр). Они выступают эталоном пространственной симметрии и часто встречаются в задачах на распознавание формы и подсчёт элементов.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граней у правильных многогранников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граней отражает усложнение формы: при переходе от тетраэдра к икосаэдру фигура становится более «мелкозернистой» по структуре.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F растёт сложность, но связи между F, E и V не являются линейными: у разных платоновых тел пропорции элементов отличаются.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10 класса (данные по числу граней, рёбер и вершин платоновых тел).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для выпуклых многогранников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выпуклого многогранника верно соотношение V − E + F = 2, где V — число вершин, E — число рёбер, F — число граней. Формула связывает три подсчёта в одно уравнение.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кубе, тетраэдре, октаэдре и других выпуклых телах соотношение подтверждается: если известно F и E, теорема помогает восстановить число вершин, и наоборот. Это превращает проверку модели в задачу «в один шаг».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для невыпуклых многогранников в таком виде формула может не работать. Поэтому сначала оценивают выпуклость, а затем применяют теорему Эйлера.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изучения многогранника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разбора фигуры в школьном курсе пространственной геометрии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Призмы: строение и свойства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прямой призме боковые рёбра перпендикулярны основаниям, поэтому боковые грани становятся прямоугольниками. Благодаря этому расчёты объёма и площади поверхности заметно упрощаются.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любой призмы вычисляют по формуле V = Sосн · h, где Sосн — площадь основания, h — высота. В задачах часто встречаются треугольная, четырёхугольная, шестиугольная призмы и прямоугольный параллелепипед.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имеет два равных параллельных основания, а боковые грани образованы параллелограммами. Основания задают «лицо» фигуры, а боковые грани продолжают её в третье измерение.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Пирамиды: основание, вершина и высота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состоит из одного основания и боковых треугольных граней, которые сходятся в единственной вершине. Фигура получается «собранной» в точку, а основание задаёт её базовую геометрию.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 — это перпендикуляр, опущенный из вершины на плоскость основания. Именно через высоту связываются размеры основания с «удалённостью» вершины и итоговым объёмом.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пирамиды выражается формулой V = 1/3 · Sосн · h: площадь основания и высота являются главными параметрами. Формула отражает, почему пирамиды имеют объём меньше, чем у призм с тем же основанием и высотой.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рассматриваются треугольные и четырёхугольные пирамиды, а также правильные пирамиды. Часто встречаются задания на нахождение апофемы, а также боковой и полной поверхности.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объёма для частых многогранников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показывает: одни объёмы задаются единственным размером (куб), а другие — площадью основания и высотой (призма, пирамида), что важно для задач с неизвестной геометрией.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формулам видно, что различия возникают из «площади основания» и коэффициента при высоте: объём призмы пропорционален Sосн·h напрямую, а пирамиды — в три раза меньше.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стереометрии, формулы объёма для многогранников (10 класс).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в природе и технике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с «геометрией внутри»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кристаллы образуют формы с повторяющимися гранями: так проявляется внутренняя упорядоченность вещества. Когда атомные структуры растут в пространстве, наружный облик часто становится многогранным, что делает кристаллы наглядным примером симметрии.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каркасы и распределение нагрузок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многогранные элементы применяют, потому что они помогают «работать» на жёсткость. Каркасы и фермы используют принцип геометрической устойчивости: нагрузка распределяется по рёбрам и граням, а конструкция меньше деформируется.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3D-модели: экономия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упаковке многогранные оболочки помогают рационально использовать материал и компактно складывать детали. В 3D-моделировании те же грани и рёбра становятся основой для сложных объектов: из базовых тел собирают сложные формы.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46429" y="914638"/>
            <a:ext cx="6851191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поверхности и объёмов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сопоставить, как площадь поверхности и объём зависят от параметров тела и почему один и тот же размер может по-разному влиять на «массу» и «оболочку».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поверхности и объёма неодинакова: объём у пирамиды при тех же Sосн и h уменьшается в 3 раза, тогда как площадь поверхности определяется как боковыми гранями, так и основанием.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стереометрии школьного курса (10 класс), выводимые из разверток и свойств фигур.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переводит пространственную задачу в плоскую: достаточно соединить квадраты по рёбрам, чтобы получить замкнутую фигуру и оценить площадь поверхности.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число различных развёрток куба (11).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куб легко изучать на бумаге: почти любое решение задачи можно проверить через развертку.
</a:t>
            </a:r>
            <a:endParaRPr lang="en-US" sz="22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развёртку куба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пошаговое превращение плоской разметки в пространственный куб.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многогранников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задаёт поворот, после которого фигура выглядит так же. Для куба такие направления хорошо заметны и задают устойчивость формы при преобразованиях.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Плоскости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симметрии делит фигуру на «зеркальные» части. Благодаря ей удобно сравнивать грани и рёбра, а также системно решать задачи на распознавание тела.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 показывает, что у фигуры есть точка, относительно которой каждая деталь имеет противоположную. Это упрощает перебор вариантов при решении геометрических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многогранники чаще всего встречаются в задачах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обычно просят либо «найти величину» (объём, площадь поверхности), либо «разобрать форму» (развёртки и элементы).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результативная стратегия — уверенно применять базовые формулы и уметь переходить от рисунка к нужной развертке или сечению.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тем школьных задач по стереометрии (10 класс); точные проценты в учебных материалах обычно не фиксируются.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многогранников плоскостью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— многоугольник, полученный пересечением многогранника плоскостью. Его вид зависит от положения секущей плоскости относительно граней и рёбер.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куба возможны разные типы сечений: треугольник, четырёхугольник, пятиугольник и шестиугольник. Важно проследить, какие рёбра плоскость пересекает.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помогают «заглянуть внутрь» тела: по ним удобно находить скрытые отрезки, углы и длины. Поэтому они часто встречаются в задачах на пространственное воображение.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упражнениях чаще всего рассматривают сечения куба, призмы и пирамиды. Это связано с простотой построения оснований и боковых граней на рисунке.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387" y="1405400"/>
            <a:ext cx="154125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856" y="140555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600" y="1414820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многогранников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используются в элементах каркасов и оболочек, где требуется жёсткость и контролируемое распределение нагрузок. Геометрия помогает делать конструкции устойчивыми и предсказуемыми.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моделировании сложные объекты разбивают на набор граней, чаще всего многогранных. Это делает форму удобной для расчётов, визуализации и последующей обработки.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каркасы и фермы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фермы собирают из соединённых «звеньев», близких по форме к рёберным элементам многогранников. Так достигают высокой прочности при разумной массе конструкции.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и прототипирование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печати подходят модели, которые можно представить как совокупность поверхностей многогранников. Чем точнее описана геометрия граней, тем стабильнее получается результат печати.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транспортировка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упаковки важны рациональные формы, уменьшающие потери материала и занимаемый объём. Многогранные конструкции облегчают штабелирование и планирование складских мест.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— ключ к пространственной геометрии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объединяют понятия формы, симметрии и измерений в стереометрии 10 класса. Призмы, пирамиды и правильные тела — основа задач и модель реальных объектов, важных для дальнейшего обучения.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2026-05-13T11:02:00Z</dcterms:created>
  <dcterms:modified xsi:type="dcterms:W3CDTF">2026-05-13T11:02:00Z</dcterms:modified>
</cp:coreProperties>
</file>