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вражеском тылу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Оккупация, страх и выбор: как люди сохраняли человечность.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без фронта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территория, где война идет без линии фронта: через контроль, страх и повседневное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опыта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затронула миллионы жителей СССР, превратив обычную жизнь в постоянное испытание. История вражеского тыла показывает, как война меняет не только территорию, но и человеческие отношения.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видны цена насилия и пределы принуждения. Оккупация заставляла выбирать между приспособлением, молчанием и риском открытого сопротивления, часто без гарантии спасения.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понимания жизни в тылу врага невозможно полноценно оценить подвиг сопротивления. Подполье и партизаны возникали не на пустом месте, а как ответ на давление и унижение.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реальность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захваченных землях менялись власть, правила и источники выживания. Люди сталкивались не с абстрактной политикой, а с конкретными решениями о еде, работе, безопасности и доверии.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стремительный захват
</a:t>
            </a:r>
            <a:endParaRPr lang="en-US" sz="1358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осенью 1941 года немецкое наступление быстро охватило огромные территории, и миллионы людей оказались под оккупацией. Для них война пришла не на фронте, а прямо домой.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1944: освобождение и память
</a:t>
            </a:r>
            <a:endParaRPr lang="en-US" sz="1358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1944 году Красная армия освобождала оккупированные районы, но опыт принуждения, потерь и борьбы уже оставил глубокий след. Он надолго определил память о войне.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1942–1943: рост сопротивления
</a:t>
            </a:r>
            <a:endParaRPr lang="en-US" sz="1358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1942–1943 годах усилились подпольные группы и партизанские отряды. Оккупационный режим уже столкнулся с растущим сопротивлением, а население всё чаще искало способы помочь своим.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география оккупации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78"/>
            <a:ext cx="2681296" cy="23827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оккупацией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обмен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796839"/>
            <a:ext cx="4919100" cy="3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Продовольствия не хватало, привычные товары исчезали, а деньги быстро теряли ценность. Люди переходили к обмену, поиску знакомых и черному рынку, чтобы добыть самое необходимое для семьи.
</a:t>
            </a:r>
            <a:endParaRPr lang="en-US" sz="801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850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 испытание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4078839"/>
            <a:ext cx="4919100" cy="3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домашние дела превращались в борьбу за выживание. Сохранить хлеб, одежду, документы и близких означало каждый день принимать множество маленьких, но очень важных решений.
</a:t>
            </a:r>
            <a:endParaRPr lang="en-US" sz="803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30297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страх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3258339"/>
            <a:ext cx="4919100" cy="3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Очереди, холод, нехватка топлива и постоянная тревога определяли ритм дня. Человек жил не по часам, а по сигналам опасности, слухам и редким возможностям достать еду.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2209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Принудительная работа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748025" y="2437839"/>
            <a:ext cx="4919100" cy="3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повинности заставляли работать на оккупационную администрацию и военные нужды противника. Отказ мог обернуться наказанием, а согласие часто означало вынужденное участие в чужой системе.
</a:t>
            </a:r>
            <a:endParaRPr lang="en-US" sz="753" dirty="0"/>
          </a:p>
        </p:txBody>
      </p:sp>
      <p:sp>
        <p:nvSpPr>
          <p:cNvPr id="20" name="Text 10"/>
          <p:cNvSpPr txBox="1"/>
          <p:nvPr/>
        </p:nvSpPr>
        <p:spPr>
          <a:xfrm>
            <a:off x="3748025" y="13887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передвижения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748025" y="1617339"/>
            <a:ext cx="4919100" cy="3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Комендантский час, пропуска и проверки ограничивали передвижение. Любая дорога могла закончиться задержанием, поэтому даже обычный визит к соседям становился рискованным и требовал осторожности.
</a:t>
            </a:r>
            <a:endParaRPr lang="en-US" sz="7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террора и контроля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наблюдения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опирался на местную полицию, регистрационные списки и систему доносов. Это позволяло отслеживать людей, выявлять подозреваемых и держать население в постоянном напряжении.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недоверия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был страх, тем осторожнее становились люди в разговорах и поступках. Недоверие проникало даже в соседские отношения, потому что любая реплика могла стать поводом для доноса.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давление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обещала порядок и безопасность через листовки, радио и подконтрольные газеты. Она пыталась убедить людей, что подчинение — единственный путь к спокойной жизни.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как пример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Заложники, облавы и публичные наказания должны были показать бесполезность любого неповиновения. На практике такие меры усиливали страх, но одновременно разрушали доверие к оккупационной власти.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моральные выборы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Выжить незаметно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старались не выделяться и сохранять семью любой ценой. Такой нейтралитет не всегда означал согласие: часто это была попытка пережить оккупацию и не поставить под удар близких.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под давлением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соглашались на сотрудничество из страха, принуждения или ради минимальной защиты. Однако даже такое решение нередко сопровождалось внутренним конфликтом, стыдом и постоянной угрозой разоблачения.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 пользу помощи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части людей сопротивление становилось единственным способом сохранить достоинство. Помощь соседям, сокрытие сведений и передача записок выглядели небольшими поступками, но в условиях оккупации они имели огромный вес.
</a:t>
            </a:r>
            <a:endParaRPr lang="en-US" sz="847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войны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часто оказывались между детством и взрослой ответственностью. Они наблюдали за патрулями, переносили сообщения и искали еду, рискуя не меньше взрослых.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начиналось сопротивление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стихийного несогласия к организованным формам помощи и борьбы.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сеть доверия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Связная без записок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деревне связная запоминала короткие сведения о гарнизоне и передавала их следующему человеку только на улице, без записей. Так информация уходила дальше, не оставляя следов.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Листовка как поддержка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листок с новостями о фронте иногда был важнее длинной речи. Он поддерживал надежду, показывал, что сопротивление существует, и напоминал: оккупация не вечна.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молчал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Явочная квартира могла выглядеть как обычный дом, где никто не задавал лишних вопросов. Там прятали людей, хранили листовки и назначали встречи так, чтобы соседи ничего не заметили.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1942 году сопротивление стало частью общей войны: рейды по коммуникациям срывали снабжение и связывали тыл с фронтом.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годом, когда партизанское движение приобрело массовый и организованный характер.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обзорные материалы по истории Великой Отечественной войны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информации от тыла к фронту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Разведка, курьеры и радиосвязь превращали разрозненные сведения в решения, полезные для фронта и подполья.
</a:t>
            </a:r>
            <a:endParaRPr lang="en-US" sz="11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раскрывала не только риск для одного человека, но и угрозу для его семьи и соседей.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донос
</a:t>
            </a:r>
            <a:endParaRPr lang="en-US" sz="5871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 запустить карательную цепочку против целой деревни.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нацистском оккупационном терроре в СССР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сопротивления в повседневности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Связная из соседнего дома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знали как тихую женщину из соседнего двора: она прятала записки в узелке с хлебом и умела говорить так, чтобы патруль ничего не заподозрил. Вечером она возвращалась домой с новостями о дороге и о раненых.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укрывал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держала в подвале не только картофель и тёплые вещи, но и чужие документы. Когда в дом приходили с обыском, все молчали, будто ничего не происходит. Именно эта осторожность спасала людей от ареста и давала шанс пережить оккупацию.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у дороги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стоял у перекрёстка и считал машины, пока делал вид, что ждёт мать. Он запоминал, когда проходит колонна, и передавал сведения взрослым. Для него это было не приключение, а опасная работа рядом со школой и пустыми витринами.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боли к решению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личный мотив: потеря близких, унижение, желание защитить соседей. Из этого рождается решение не мириться с оккупацией и искать способ помочь своим.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война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сопротивление выходит на уровень связи с фронтом: сведения становятся военной информацией, а диверсии — частью общей борьбы. Локальный протест превращается в вклад в освобождение территории.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 дисциплина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формируется группа: распределяются роли, устанавливаются явки, вводятся правила молчания. Это делает движение менее заметным и помогает выжить тем, кто в него вовлечён.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первые действия: сбор слухов, укрытие людей, передача записок, наблюдение за патрулями. Так отдельные поступки постепенно складываются в устойчивую линию сопротивления.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исторических сюжета сопротивления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 взаимопомощь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важной была моральная поддержка: слухи о продвижении фронта, листовки, короткие встречи и доверие между людьми возвращали чувство, что оккупация не будет вечной.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об облаве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предупреждение о карательной операции давало людям часы, а иногда и минуты, чтобы уйти из опасного места, спрятать детей или вынести самое необходимое.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самым уязвимым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Курьеры и связные доставляли медикаменты, перевязочные материалы и продукты туда, где их уже нельзя было купить. Для раненых и больных это часто означало шанс выжить.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 укрытие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Подпольщики выводили людей из зон репрессий, устраивали временные укрытия и помогали переходить к безопасным маршрутам. Иногда именно такой путь спасал целую семью от ареста.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сопротивление спасало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разрозненных действий к системе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сопротивления обеспечивали не случайность и численность, а порядок, доверие и постоянная проверка связей.
</a:t>
            </a:r>
            <a:endParaRPr lang="en-US" sz="11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свободы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 напоминает: свобода не существует сама по себе. Она держится на готовности общества защищать достоинство человека и не привыкать к насилию.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ответственности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сопротивления учит осторожности в обращении с властью и информацией. Когда общество теряет бдительность, страх и ложь получают слишком много пространства.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взаимопомощи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показала, что даже в трудных условиях выживают те, кто умеет поддерживать друг друга. Солидарность становится не лозунгом, а практической формой спасения.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людях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свидетельства возвращают человеческое измерение к большим событиям. Без дневников, писем и воспоминаний война превращается в сухую схему и теряет нравственный смысл.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вынести из этой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материалов позволяет увидеть не только факты оккупации, но и то, как люди переживали страх, голод и сопротивление.
</a:t>
            </a:r>
            <a:endParaRPr lang="en-US" sz="1186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для изучения оккупации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источников дополняют друг друга и помогают отделять личное свидетельство от проверяемого факта.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архивов, личные документы и устные свидетельства о периоде оккупации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 на тему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романтизации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сводить сопротивление к красивому мифу: за ним стояли холод, нехватка еды и риск потерять близких. Понимание этих условий делает историю честнее и глубже.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насилия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видеть не только подвиг, но и цену насилия для обычных людей. Это помогает избегать упрощений, где война кажется набором эффектных эпизодов.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выбора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 требует уважать сложность выбора в экстремальной ситуации. Не все решения были героическими, но почти каждое имело нравственные последствия.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настоящего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оккупации воспитывает ответственность за мирную жизнь. Чем точнее мы понимаем прошлое, тем лучше замечаем, как хрупки доверие, права и человеческое достоинство.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начинается с выбора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вражеском тылу выживали не только силой оружия, но и доверием, взаимной помощью и отказом подчиняться злу. Эта история учит ценить свободу, память и человеческое достоинство.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2026-07-26T01:33:01Z</dcterms:created>
  <dcterms:modified xsi:type="dcterms:W3CDTF">2026-07-26T01:33:01Z</dcterms:modified>
</cp:coreProperties>
</file>