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ГУЛАГ»: летопись страданий и человеческой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 терроре, страхе и цене сохранённой правды.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система ГУЛАГ в СССР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годов в СССР сложилась сеть лагерей, колоний и спецпоселений. Через неё прошли миллионы людей самых разных судеб, а репрессии стали инструментом контроля, принуждения и подавления инакомыслия.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Солженицын: путь к книге-свидетельству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1960–1970-е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многолетней работы над материалами личный опыт превратился в масштабное расследование о советском терроре и судьбах репрессированных.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Александра Исаевича Солженицына. Его поколение вошло в историю через революции, войну и сталинские репрессии.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за критические высказывания о Сталине в письмах. Затем последовали лагеря и ссылка, ставшие основой его будущего свидетельства.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и коллективная память в основе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Свидетельство изнутри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опирается на собственный лагерный опыт, чтобы показать механизм репрессий без прикрас. Его взгляд изнутри придаёт тексту особую достоверность и нравственную остроту.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многих, а не одного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книгу вошли письма, рассказы бывших заключённых и архивные материалы. Поэтому «Архипелаг ГУЛАГ» звучит как общее свидетельство людей, которых пытались лишить голоса.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«Архипелаг ГУЛАГ»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опыта и свидетельств очевидцев — к тайному написанию, сохранению рукописи и публикации за рубежом.
</a:t>
            </a:r>
            <a:endParaRPr lang="en-US" sz="15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книги и её жанровая природа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состоит из трёх томов и строится как цепь эпизодов о следствии, этапировании, труде в лагере и моральном разрушении личности.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соединяет признаки исторического исследования, публицистического обвинения и художественного произведения, поэтому читается одновременно как документ и как литература.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подчёркивает, что лагеря были разбросаны по стране, но действовали как единая скрытая система насилия и подчинения.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репрессивной политики СССР; периоды: 1930-е, 1937–1938, военные и послевоенные годы.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репрессий в сталинскую эпоху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пика террора репрессивная система не исчезла: она продолжала работать через лагеря, спецпоселения и административное давление.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пришёлся на 1937–1938 годы, но насилие оставалось устойчивым механизмом государственной политики.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как механизм уничтожения личности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поощряла произвол и беззащитность, поэтому выживание зависело не только от силы, но и от умения не утратить человеческое достоинство.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Заключённого ломали голодом, холодом и непосильной работой. Повседневное истощение превращалось в способ лишить человека воли и надежды.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и лагерный порядок держались на унижении и страхе. Человек постепенно терял имя, права и возможность распоряжаться собственной жизнью.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внутренняя свобода возможна даже там, где внешняя свобода уничтожена почти полностью.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лагерной системы и их функции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звенья репрессивной машины работали на подчинение человека и разрушение его жизни.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Репрессия была не хаотичной, а последовательно организованной: каждый этап усиливал следующий и закреплял власть над человеком.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«Архипелага ГУЛАГ» и историческим описаниям репрессивной системы СССР.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лагере люди выбирали по-разному: кто-то сопротивлялся, кто-то молчал, кто-то приспосабливался, а кто-то помогал другим. Эти различия особенно заметны на фоне всеобщего страха.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показывает, что даже в тотальной несвободе остаётся моральная ответственность. Человек не всегда может изменить обстоятельства, но способен отвечать за собственный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выбор в нечеловеческих условиях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стала событием мирового масштаба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тома, опубликованные за рубежом в 1973 году, разрушили привычный для многих образ СССР как государства без массового террора и скрываемого насилия.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потряс читателей масштабом свидетельств: аресты, допросы, лагерный труд, пытки и смерть были показаны не как исключения, а как система.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мировой аудитории книга стала редким доказательством того, что репрессии в СССР были не случайной жестокостью, а продуманным государственным механизмом.
</a:t>
            </a:r>
            <a:endParaRPr lang="en-US" sz="119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А. И. Солженицына и истории публикации «Архипелага ГУЛАГ», 1973–1974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советской власти на публикацию книги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усиливалось по мере роста международного внимания к книге и самому автору, а не ограничивалось только литературной полемикой.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заметнее становился резонанс, тем жёстче власть переходила от дискредитации к изоляции и удалению писателя из страны.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3750" y="471575"/>
            <a:ext cx="84879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арест 1974 года: удар по писателю и символу правды
</a:t>
            </a:r>
            <a:endParaRPr lang="en-US" sz="2180" dirty="0"/>
          </a:p>
        </p:txBody>
      </p:sp>
      <p:sp>
        <p:nvSpPr>
          <p:cNvPr id="6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578200" y="2286675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февраля 1974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следующий день писателя лишили гражданства СССР и выслали за границу, пытаясь окончательно исключить его из советского общественного пространства.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329400" y="2906350"/>
            <a:ext cx="22452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февраля 1974 года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Солженицын был арестован по обвинению в измене Родине. Власть стремилась показать, что его позиция является не литературным спором, а политическим преступлением.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Высылка на Запад: маршрут изгнания и новые обстоятельства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выдворения Солженицын оказался сначала в ФРГ, затем в Швейцарии и позднее в США. Он жил в эмиграции без права свободного возвращения на родину.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не остановило его работу: писатель продолжал исторические и публицистические исследования, а его имя стало символом сопротивления цензуре и политическому давлению.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Трансформация статуса Солженицына в XX веке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биографии Александра Солженицына и их связь с усилением общественного значения его слова
</a:t>
            </a:r>
            <a:endParaRPr lang="en-US" sz="151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226022"/>
            <a:ext cx="4788300" cy="26406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388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в исторической памяти общества
</a:t>
            </a:r>
            <a:endParaRPr lang="en-US" sz="2388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содержания и общественного восприятия «Архипелага ГУЛАГ»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книга изменила общественное понимание репрессий и стала важным источником исторической памяти.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стала альтернативой официальной историографии и сохранила то знание, которое долго было вытеснено из публичного пространства.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800" y="1830853"/>
            <a:ext cx="266625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жанре: литература, документ или обвинительный акт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удерживает внимание не только фактом, но и силой образа, ритмом фразы и умением превращать отдельную судьбу в художественно значимый опыт.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документ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опирается на свидетельства, письма и воспоминания, поэтому воспринимается как серьёзный источник о репрессивной системе и её повседневной работе.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Обвинительный акт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скрывает позиции: он прямо называет насилие, ложь и произвол, превращая повествование в нравственное и политическое обвинение системе.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Общенациональное свидетельство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Солженицына перерастает в голос многих, чьи истории долго оставались без имени, памяти и права быть услышанными.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анализ «Архипелага ГУЛАГ»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«Архипелага ГУЛАГ»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книги охватывают весь путь человека через репрессивную систему — от первого задержания до попытки сохранить достоинство и память.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весомыми оказываются следствие и лагерный труд: именно они задают логику подавления и ломают повседневную жизнь человека.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учит видеть связь между личной ответственностью, гражданской позицией и судьбой страны в критические моменты истории.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старшеклассников это пример того, как литература сохраняет свидетельства эпохи, когда говорить правду было опасно и почти невозможно.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напоминает, что историческая память нужна не только для знания прошлого, но и для защиты общества от повторения насилия и лжи.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понять, как государство может разрушать права человека, подменять правду официальной версией и превращать страх в норму общественной жизни.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книга важна сегодня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книга о цене свободы и силе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«Архипелаг ГУЛАГ» сохранил голоса жертв, разоблачил репрессивную систему и сделал Солженицына символом сопротивления исторической лжи, за которое он заплатил изгнанием.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2026-05-23T21:37:33Z</dcterms:created>
  <dcterms:modified xsi:type="dcterms:W3CDTF">2026-05-23T21:37:33Z</dcterms:modified>
</cp:coreProperties>
</file>