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частей речи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слова в грамматике русского языка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точно задавать вопросы к словам, находить их признаки и строить грамотные высказывания. В 7 классе особенно важно различать самостоятельные и служебные слова и видеть их роль в тексте.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 уроке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92670"/>
            <a:ext cx="4328400" cy="1976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слов обозначают предметы, признаки, действия, связи и чувства.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языке выполняют разные задачи: одни называют, другие связывают, третьи передают эмоции.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частей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предметы, признаки, действия, количество и состояния. Именно они несут основную смысловую нагрузку и позволяют понять, о ком или о чём говорится в 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можно узнать по вопросам: кто? что? какой? что делать? сколько? где? Такие вопросы помогают быстро определить, к какой группе относится слово в тексте.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6" y="362339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эти слова могут быть подлежащим, сказуемым, дополнением, определением или обстоятельством. Поэтому именно они образуют грамматический каркас предложения и связывают его смысл.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7200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из них есть постоянные признаки, например род, разряд или вид, а также изменяемые формы: падеж, число, время, лицо. Это важно для морфологического разбора.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457200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нужно не только запомнить названия частей речи, но и научиться узнавать их по значению, форме и роли в предложении, особенно в трудных случаях.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Изменяемость помогает увидеть, как слово связано с другими словами и в какой форме оно употреблено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значимых частей речи изменяется, а неизменяемость часто подсказывает особый грамматический статус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изменяются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кто? что?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людей, животных, предметы, явления, события и отвлечённые понятия. Оно отвечает на вопросы кто? что? и помогает точно обозначать всё, о чём идёт речь.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бывает подлежащим или дополнением, но может выполнять и другие функции. В предложении оно обычно связано с другими словами через падежные формы.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Книга лежит на столе слово книга называет предмет и является подлежащим. Такой пример помогает увидеть, как существительное работает в реальной 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существительного есть род, число и падеж. Эти признаки могут быть постоянными или изменяться в речи, поэтому слово нужно рассматривать не только по смыслу, но и по форме.
</a:t>
            </a:r>
            <a:endParaRPr lang="en-US" sz="13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32948"/>
            <a:ext cx="4296900" cy="1699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вопрос, форму и смысл падежа в одном взгляде.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определяет связь существительного с другими словами и помогает понять его роль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существительных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признак предмета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предмета: цвет, форму, размер, вкус, материал или качество. Оно помогает сделать речь точнее и нагляднее, уточняя существительное.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отвечает на вопросы какой? какая? какое? какие? чей? и обычно согласуется с существительным в роде, числе и падеже, поэтому его форма зависит от главного слова.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качественных прилагательных возможна краткая форма: высок, готов, рад. Она особенно часто употребляется в сказуемом и показывает признак без дополнительного уточнения.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не путать прилагательное с существительным, которое может звучать похоже, и всегда проверять, к какому слову оно относится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сравнения помогают передать не просто признак, а его силу по отношению к другим предметам.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возможно только у качественных прилагательных: оно показывает, насколько признак сильнее или наиболее выражен.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разряда помогают быстро определить значение и форму числительного.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числительные удобно запоминать через три группы: количественные, порядковые и собирательные. Такое деление помогает не путать число как часть речи с похожими по смыслу существительными.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признаков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местоимение от слов других частей речи в контексте.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текст вслух, и весь класс следит за движением мысли в предложении. Глагол показывает, что действие происходит сейчас, а сказуемое делает фразу ясной и законченной.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 у доски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пишет, думает и отвечает, глаголы называют разные действия подряд. Они помогают увидеть, кто выполняет действие, когда оно происходит и чем заканчивается, поэтому без них рассказ теряет динамику.
</a:t>
            </a:r>
            <a:endParaRPr lang="en-US" sz="997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состояний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глагол сообщает не только о движении, но и о состоянии: светает, радуюсь, замирает. Такие слова передают изменения вокруг человека и делают описание событий более живым и точным.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школьной жизни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вид и время помогают понять, завершено действие или оно ещё продолжается.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чаще описывает процесс, совершенный — завершённый результат; время уточняет, когда происходит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грамматика: вид и время глагола в русском языке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время глагола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деепричастие: как узнать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 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обозначает признак предмета по действию и связано с существительным: читающий ученик, прочитанная книга. По форме оно напоминает прилагательное, но сохраняет связь с глагольным действием.
</a:t>
            </a:r>
            <a:endParaRPr lang="en-US" sz="1267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добавляет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дополнительное действие при основном: читая, улыбаясь, прочитав. Оно относится к сказуемому и помогает показать, что происходит одновременно или последовательно.
</a:t>
            </a:r>
            <a:endParaRPr lang="en-US" sz="1244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вопросы и 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причастия подходят вопросы какой? что делающий? какой сделанный? , а для деепричастия — что делая? что сделав? Эти ориентиры помогают не смешивать формы при разборе.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обычно зависит от существительного, а деепричастие — от глагола-сказуемого. Если найти главное слово и задать к нему вопрос, определить форму становится заметно проще.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473" y="1639059"/>
            <a:ext cx="260581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категория состояния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отвечает, как, где, когда или в какой степени происходит действие: быстро, справа, вчера, очень. Оно обычно связано с глаголом, прилагательным или другим наречием.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не изменяется по родам, числам и падежам. По форме наречие удобно узнать в тексте: слово остаётся таким же, даже если меняется соседнее существительное.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без действующего лица
</a:t>
            </a:r>
            <a:pPr algn="l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передаёт состояние природы, человека или среды: холодно, темно, весело, трудно. Такие слова часто стоят в безличных предложениях и выполняют роль сказуемого.
</a:t>
            </a:r>
            <a:endParaRPr lang="en-US" sz="1273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роль в предложении. Если слово обозначает признак действия, это наречие; если сообщает о состоянии и является сказуемым, перед нами категория состояния.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служебных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предлог, союз и частица не называют предметы, а выполняют грамматическую работу в предложении.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служебных слов выполняет свою грамматическую задачу, поэтому их нельзя смешивать при разборе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слова, союз соединяет части, частица уточняет смысл; вместе они делают высказывание точным и связным.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«Служебные части речи»; данные для сравнения функций, 2025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служебных слов в предложении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одинаковая форма может относиться к разным частям речи, поэтому важны вопрос, значение и роль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часть речи только по написанию: нужно учитывать контекст, грамматические признаки и синтаксическую функцию.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омонимии и перехода слов в разные части речи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случаи: омонимия и переход слов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58700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часть речи и общее значение слова: предмет, признак, действие, количество или состояние. Это задаёт направление всему разбору и помогает не пропустить важные признаки.
</a:t>
            </a:r>
            <a:endParaRPr lang="en-US" sz="1228" dirty="0"/>
          </a:p>
        </p:txBody>
      </p:sp>
      <p:sp>
        <p:nvSpPr>
          <p:cNvPr id="11" name="Text 3"/>
          <p:cNvSpPr txBox="1"/>
          <p:nvPr/>
        </p:nvSpPr>
        <p:spPr>
          <a:xfrm>
            <a:off x="3729575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начальную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запиши начальную форму слова. Для существительного это именительный падеж единственного числа, для глагола — инфинитив, для прилагательного — форма мужского рода единственного числа.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6600450" y="1869734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перечисли неизменяемые признаки: род, склонение, разряд, вид, спряжение, переходность или разряд прилагательного. Они показывают, к какому классу относится слово.
</a:t>
            </a:r>
            <a:endParaRPr lang="en-US" sz="1206" dirty="0"/>
          </a:p>
        </p:txBody>
      </p:sp>
      <p:sp>
        <p:nvSpPr>
          <p:cNvPr id="13" name="Text 5"/>
          <p:cNvSpPr txBox="1"/>
          <p:nvPr/>
        </p:nvSpPr>
        <p:spPr>
          <a:xfrm>
            <a:off x="858700" y="3201817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непостоянные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отметь изменяемые признаки: падеж, число, род, время, лицо или степень сравнения. Именно они показывают форму слова в конкретном предложении.
</a:t>
            </a:r>
            <a:endParaRPr lang="en-US" sz="1214" dirty="0"/>
          </a:p>
        </p:txBody>
      </p:sp>
      <p:sp>
        <p:nvSpPr>
          <p:cNvPr id="14" name="Text 6"/>
          <p:cNvSpPr txBox="1"/>
          <p:nvPr/>
        </p:nvSpPr>
        <p:spPr>
          <a:xfrm>
            <a:off x="3729575" y="3201817"/>
            <a:ext cx="2236800" cy="1203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 о роли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укажи синтаксическую роль слова в предложении: подлежащее, сказуемое, определение, дополнение или обстоятельство. Так разбор связывает форму слова с его функцией.
</a:t>
            </a:r>
            <a:endParaRPr lang="en-US" sz="12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частях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увидеть, как слово работает в языке: что оно называет, как изменяется и какую роль играет в предложении. Это основа грамотного чтения, письма и разбора.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2026-05-28T09:48:29Z</dcterms:created>
  <dcterms:modified xsi:type="dcterms:W3CDTF">2026-05-28T09:48:29Z</dcterms:modified>
</cp:coreProperties>
</file>