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Нерешённый вопрос в сказках и рассказах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ищем подсказки и находим ответы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спрятаны вопросы без ответа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после сказок и рассказов, когда текст не говорит всё прямо. Тогда приходится думать, догадываться и замечать мелкие подсказки.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вопрос, на который в тексте нет готового ответа. Читатель должен сам поискать подсказки и понять, что известно точно, а что только можно предположить.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ещё не найден, а иногда автор специально оставляет тайну. Так чтение становится похожим на маленькое расследование с книжными следами.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учит не спешить с выводом. Сначала читают внимательно, потом рассуждают и выбирают самую подходящую версию ответа.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вопрос без ответа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 книжке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 книге часто похож на маленькую тайну: кто оставил след, почему герой так поступил, что случится дальше. Ответ помогают искать слова текста и рисунок.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тоже подсказывает. Можно заметить выражение лица героя, предметы рядом с ним и место действия. Иногда этого хватает, чтобы сделать умную догадку.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5787" y="2943103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ответ в тексте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вопрос читают медленно и внимательно. Нужно понять, о ком он, о каком событии и что именно надо узнать.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вопрос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тексте ищут слова, которые могут помочь. Особенно важны имена, действия героев и повторяющиеся детали, которые не хочется пропустить.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подсказки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читают нужное место ещё раз и сопоставляют разные эпизоды. Так становится видно, что подтверждает ответ, а что только намекает.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части текста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написан прямо, остаётся разумная догадка. Она должна опираться на текст, а не на случайное предположение.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ответ на вопрос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вопроса к ответу в литературном чтении: сначала ищем подсказки, затем проверяем их в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текста может намекать на одно, а другая — на другое. Тогда появляются разные версии, и каждая из них требует внимательной проверки.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сначала может бояться, а потом смелеть. В рассказе причина поступка иногда не названа прямо, поэтому читатели объясняют её по-разному.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нормально: не всё видно сразу. Главное — не торопиться, спокойно сравнить подсказки и выбрать ответ, который лучше всего подходит к тексту.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одного вопроса бывает несколько ответов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хочется спросить, почему герой пошёл именно этой дорогой или почему выбрал такой поступок. Ответ можно искать в том, что произошло до этого.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путь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остаётся тайной, почему волшебный помощник появился вовремя или почему добро победило зло. Такие вопросы делают сказку живой и очень интересной.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и смысл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 сказках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вопрос в рассказе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замечает, что герой обидел друга, не сказал правду или неожиданно помог кому-то.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Поступок героя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понять, что он сказал, что сделал и что чувствовал. Так становится яснее, почему он поступил именно так.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причины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Вопрос к ответу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рождается вывод: ответ скрыт в тексте и настроении героя, а иногда остаётся только осторожная версия.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героя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подсказывают, как описан герой: добрый он, сердитый, смелый или растерянный. Такие слова помогают заметить главное, даже если ответ не сказан прямо.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очень важна. Если он говорит коротко, повторяется или молчит, это тоже знак. По его словам можно догадаться, чего он боится или чего хочет.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повторения: одно и то же слово, действие или настроение. Они как следы на тропинке — ведут к пониманию героя без лишних догадок.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рассказывают о герое больше, чем длинные объяснения. Кто-то помогает, кто-то прячется, кто-то спешит — и каждый поступок даёт подсказку для ответа.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как подсказка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часто подсказывает, где происходит событие: в лесу, в доме или на дороге. По лицам героев и мелким деталям можно понять их настроение и догадаться о причинах.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рисунок не даёт готового ответа, но помогает заметить важные признаки. Тогда читатель смотрит внимательнее и делает разумную догадку, опираясь на картинку и текст вместе.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ответ в чтении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найти ответ в тексте или честно увидеть, что его нет.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80365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80365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82850"/>
            <a:ext cx="468000" cy="41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надо искать вместе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дети вместе замечают разные детали текста. Один видит поступок героя, другой — его настроение, и ответ становится понятнее для всех.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разговор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версии помогают проверить, какая догадка лучше подходит к словам автора. Так разговор не путает, а наоборот, собирает ответ по кусочкам.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взглядов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обсуждают повторно, важные места начинают звучать яснее. После такого чтения легче понять героя и не пропустить маленькую подсказку.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ещё раз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Нерешённый вопрос на уроке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уроке такой вопрос превращает чтение в маленькое расследование. Ученики ищут подсказки в словах автора, в поступках героя и в картинке, если она есть.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Обсуждение помогает услышать разные мнения и выбрать самую точную версию. Даже если ответ не найден сразу, работа с текстом становится живой и интересной.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 тексте особенно важны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Слова, называющие героя, место и время, сразу направляют внимание. Они показывают, кто действует и где именно происходит событие.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Слова-признаки помогают увидеть состояние героя: тихо, смело, грустно, радостно. По ним легче понять настроение и причину поступка.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Повторяющиеся слова и выражения тоже важны. Если автор их повторяет, значит, хочет подчеркнуть что-то главное и помочь читателю сделать вывод.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Слова-связки объясняют ход событий: потому что, вдруг, потом, наконец. Они показывают, как одно действие приводит к другому.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пока не найден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нет готового ответа, полезно пройти проверенный путь поиска.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Интрига делает чтение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спрятан, хочется читать дальше и проверять свои догадки. Это похоже на игру, только правила подсказывает сам текст, а не случай.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интересно не знать сразу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это не страшно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версия не подошла, это не беда. Появится новая подсказка, и можно попробовать ещё раз. Так читатель учится терпению и внимательности без спешки.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 должен быть коротким и ясным. Лучше начинать его со слов почему, как, кто, что или когда, чтобы сразу понять, о чём спрашивают.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хороший вопрос к тексту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Один вопрос лучше связывать с одним героем, одним событием или одним эпизодом. Тогда искать ответ легче, и мысли не разбегаются в разные стороны.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вопрос получился слишком большим, его можно разделить на несколько маленьких. Так чтение становится спокойнее, а ответ — точнее 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один удачный вопрос уже помогает заметить детали, рассуждать о героях и уважать разные ответы.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особенно хорошо учится задавать такие вопросы, когда рядом есть текст, картинка и доброжелательное обсуждение.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Нерешённый вопрос не мешает понимать книгу, а помогает читать внимательнее. Он учит искать подсказки, думать о героях и радоваться маленьким открытиям.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 ответа делает чтение интереснее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2026-05-24T00:35:27Z</dcterms:created>
  <dcterms:modified xsi:type="dcterms:W3CDTF">2026-05-24T00:35:27Z</dcterms:modified>
</cp:coreProperties>
</file>