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обзор: белки, их состав и структура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ключевые молекулы жизни, выполняющие разнообразные функции, важные для здоровья и экологии.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белков и развитие науки о них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белков начались в XIX веке с введением термина «протеин». В XX веке раскрыли их структуру, показав важность для клеточного роста и обмена веществ.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Белки-ферменты катализируют химические реакции, ускоряя обмен веществ без расхода собственной структуры.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и кератин обеспечивают прочность тканей — суставов, кожи, волос и ногтей, создавая каркас организма.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кислород, а антитела распознают и нейтрализуют патогены, защищая организм от инфекций.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белков в биологии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элементы белков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углерода, водорода, кислорода и азота, которые формируют аминокислотные остатки.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составе белков присутствует сера, придающая специфические свойства молекулам.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встречаются элементы фосфор, железо и медь, влияющие на функции белковых комплексов.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присутствующий в аминогруппах, отличает белки от других классов биомолекул.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стандартных аминокислот в белках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белков составляют 20 аминокислот, связанные пептидными связями, что позволяет формировать сложные структуры.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определяют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отличается радикалом R, который влияет на растворимость и взаимодействия белка с другими молекулами.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и заменимые аминокислоты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аминокислот человек получает с пищей, остальные синтезирует самостоятельно, что важно для здоровья и метаболизма.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аминокислот и их роль в белках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элементов в белках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элементы, их средние проценты в составе белков по данным федерального учебника.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азота и серы служит характерной чертой белков среди органических молекул.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учебник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пептидной связи в белках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Пептидная связь образуется между карбоксильной группой одной и аминогруппой другой аминокислоты, сопровождаясь выделением воды.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повторяются, создавая длинные полипептидные цепи, основу белковой структуры.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Пептидная связь придаёт цепи жёсткость и линейность, что важно для дальнейшей укладки белка.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незаменимых и заменимых аминокислот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аминокислоты нельзя синтезировать организмом, они должны поступать с пищей.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незаменимых и заменимых аминокислот критичен для полноценного питания и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белка: основы и значение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уникальная последовательность аминокислот в цепи, определяемая генетическим кодом.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напрямую влияет на свойства и функции белка, задавая дальнейшую пространственную укладку.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первичной структуре могут нарушать функции белка, приводя к заболеваниям, например, серповидной анемии.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белка: формы и функции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возникает вследствие водородных связей между аминогруппами и карбонильными группами в цепи.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— альфа-спираль и бета-слой, обеспечивающие стабильность и устойчивость молекулы.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придают белкам прочность и гибкость, что важно для механических свойств тканей.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кератин в волосах и шелк у некоторых 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структура: укладка в глобулу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организация полипептидной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представляет собой трёхмерную укладку полипептидной цепи в компактную глобулу, которая обеспечивает функциональную форму белка. Такая организация появляется вследствие взаимодействия между различными участками цепи.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межмолекулярных связей в стабилизации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достигается за счёт водородных, ионных и дисульфидных связей, а также гидрофобных взаимодействий. Эта уникальная структура определяет биологическую активность глобулярных белков, таких как гемоглобин и миоглобин.
</a:t>
            </a:r>
            <a:endParaRPr lang="en-US" sz="10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структура: белковые комплексы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 возникает при объединении нескольких полипептидных цепей — субъединиц, образующих функциональные комплексы. Это придаёт белкам новые свойства и синергическую активность.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гемоглобин, состоящий из четырёх субъединиц. Его четвертичная структура обеспечивает эффективный перенос кислорода в крови и регулирует его связывание.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субъединицами преимущественно нековалентные — водородные и ионные, что обеспечивает динамичность комплекса. Иногда встречаются прочные дисульфидные мостики для дополнительной стабилизации.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организации белка от гена до комплекса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биохимии и молекулярной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 белка: механизмы и последствия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 — это нарушенный порядок вторичной и выше структур белка под воздействием внешних факторов: температуры, изменений pH, органических растворителей или тяжёлых металлов. Это приводит к потере функциональной активности белка.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Изменённая структура часто сопровождается коагуляцией и выпадением осадка. Процесс может быть обратимым, если условия восстановлены, либо необратимым с потерей биологической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белки как биологические катализаторы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снижая энергетику активации, при этом сами оставаясь неизменными в процессе. Они обеспечивают регуляцию метаболизма во всех живых организмах.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обладает высокой специфичностью к своему субстрату, что обусловлено формой и химическим составом активного центра белка.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амилазу, расщепляющую крахмал, каталазу, разлагающую перекись водорода, и ДНК-полимеразу, синтезирующую новые цепи ДНК в процессе репликации.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и миоглобин: перенос и хранение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в эритроцитах переносит кислород от лёгких к тканям, тогда как миоглобин в мышцах запасает кислород, обеспечивая непрерывное дыхание клеток во время нагрузки.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Альбумины и глобулины: универсальные переносчики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транспортируют ионы, гормоны и лекарственные вещества по кровотоку, регулируя физиологические процессы и оказывая влияние на обмен веществ и гомеостаз.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Иммуноглобулины: защитники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распознают и связываются с чужеродными антигенами, нейтрализуя патогены и стимулируя иммунный ответ, что является ключевым фактором защиты от инфекций.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функции белков в транспорте и защите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подростков в белке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варьируется в зависимости от пола и уровня физической активности, что связано с интенсивным ростом и изменениями организма в пубертатном периоде.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приводит к задержке развития и снижению иммунитета, а избыток может вызвать нагрузку на внутренние органы.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01157" y="787575"/>
            <a:ext cx="4341686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белка в основных пищевых продуктах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белкового состава в продуктах животного и растительного происхождения. Бобовые являются ценным растительным источником белков.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источники, особенно соя и фасоль, по содержанию белка сопоставимы с животными продуктами и важны для сбалансированного питания.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пищевой ценности Российской Федерации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болезни белковой природы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генах, кодирующих белки, могут изменять первичную структуру, вызывая патологии, например, серповидноклеточная анемия связана с изменением β-цепи гемоглобина.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ферментов вследствие мутаций приводят к нарушению обмена веществ, как при фенилкетонурии, где нарушен фермент фенилаланингидроксилаза.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гена CFTR при муковисцидозе вызывают нарушение транспорта ионов, что отражается на функции слизистых и приводит к хроническим заболеваниям.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фундамент жизни и здоровья подростков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основу жизненно важных процессов и структур, обеспечивая рост и иммунитет. Соблюдение баланса белкового питания критически важно для полноценного развития и здоровья молодого организма.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2026-05-10T02:32:19Z</dcterms:created>
  <dcterms:modified xsi:type="dcterms:W3CDTF">2026-05-10T02:32:19Z</dcterms:modified>
</cp:coreProperties>
</file>