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98" y="0"/>
            <a:ext cx="2968205" cy="4180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92672" y="4502319"/>
            <a:ext cx="59385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Узнаем, кто и чем помогает каждый день.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392672" y="484753"/>
            <a:ext cx="6840300" cy="341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 вокруг нас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32530" y="0"/>
            <a:ext cx="5758739" cy="686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575" y="2591575"/>
            <a:ext cx="4866600" cy="32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Профессия — это дело, которому человек учится и потом выполняет каждый день. У любой работы есть свои правила, место и нужные инструменты.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5066700" cy="16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профессия
</a:t>
            </a:r>
            <a:endParaRPr lang="en-US" sz="3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575" y="1143462"/>
            <a:ext cx="5400600" cy="52634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профессий вокруг нас
</a:t>
            </a:r>
            <a:endParaRPr lang="en-US" sz="2200" dirty="0"/>
          </a:p>
        </p:txBody>
      </p:sp>
      <p:sp>
        <p:nvSpPr>
          <p:cNvPr id="12" name="Text 2"/>
          <p:cNvSpPr txBox="1"/>
          <p:nvPr/>
        </p:nvSpPr>
        <p:spPr>
          <a:xfrm>
            <a:off x="6585300" y="1252275"/>
            <a:ext cx="50733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дома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нам помогают повар, уборщица, электрик и многие другие люди. Их труд делает быт спокойнее, чище и удобнее для всей семьи.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6585300" y="5580675"/>
            <a:ext cx="50733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команда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профессии нужны вместе, как детали одной большой команды. Если убрать хотя бы одну, привычная жизнь сразу станет сложнее.
</a:t>
            </a:r>
            <a:endParaRPr lang="en-US" sz="1500" dirty="0"/>
          </a:p>
        </p:txBody>
      </p:sp>
      <p:sp>
        <p:nvSpPr>
          <p:cNvPr id="14" name="Text 4"/>
          <p:cNvSpPr txBox="1"/>
          <p:nvPr/>
        </p:nvSpPr>
        <p:spPr>
          <a:xfrm>
            <a:off x="6585300" y="4498575"/>
            <a:ext cx="50733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больнице, магазине и мастерской тоже есть свои специалисты. Каждый день они лечат, продают, чинят и заботятся о людях.
</a:t>
            </a:r>
            <a:endParaRPr lang="en-US" sz="1500" dirty="0"/>
          </a:p>
        </p:txBody>
      </p:sp>
      <p:sp>
        <p:nvSpPr>
          <p:cNvPr id="15" name="Text 5"/>
          <p:cNvSpPr txBox="1"/>
          <p:nvPr/>
        </p:nvSpPr>
        <p:spPr>
          <a:xfrm>
            <a:off x="6585300" y="3416475"/>
            <a:ext cx="50733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работа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улице трудятся дворники, водители, почтальоны и строители. Они следят за порядком, привозят нужное и делают город удобным для жизни.
</a:t>
            </a:r>
            <a:endParaRPr lang="en-US" sz="1500" dirty="0"/>
          </a:p>
        </p:txBody>
      </p:sp>
      <p:sp>
        <p:nvSpPr>
          <p:cNvPr id="16" name="Text 6"/>
          <p:cNvSpPr txBox="1"/>
          <p:nvPr/>
        </p:nvSpPr>
        <p:spPr>
          <a:xfrm>
            <a:off x="6585300" y="2334375"/>
            <a:ext cx="50733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помощники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школе работают учителя, библиотекарь, повар и охранник. Благодаря им дети учатся, отдыхают, получают еду и чувствуют себя в безопасности.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5500" y="1092994"/>
            <a:ext cx="11379300" cy="28781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50575" y="487150"/>
            <a:ext cx="105660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узнать профессию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796800" y="5113675"/>
            <a:ext cx="3135900" cy="12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посмотри, какое полезное дело делает человек. Он лечит, учит, строит, готовит, перевозит или помогает другим справляться с делами.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164225" y="4449375"/>
            <a:ext cx="27681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Полезное дело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8238200" y="5113675"/>
            <a:ext cx="3135900" cy="12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 найди место работы и инструменты. Класс, кухня, стройка, машина или кабинет сразу подсказывают, о какой профессии идёт речь.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8605625" y="4449375"/>
            <a:ext cx="27681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 чем работает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517500" y="5113675"/>
            <a:ext cx="3135900" cy="12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обрати внимание, кому он помогает. Одни профессии нужны детям, другие взрослым, а третьи — целому городу или даже стране.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884925" y="4449375"/>
            <a:ext cx="27681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Кому помогает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3398" y="2312790"/>
            <a:ext cx="276900" cy="2215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0573" y="3410913"/>
            <a:ext cx="242550" cy="323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33398" y="4599175"/>
            <a:ext cx="276900" cy="276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33398" y="5764225"/>
            <a:ext cx="276900" cy="276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450575" y="487150"/>
            <a:ext cx="10933500" cy="11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бывают профессии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1535150" y="20494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людьми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специалисты работают с людьми: разговаривают, объясняют, лечат, продают или помогают выбрать нужное. Здесь особенно важны доброта, терпение и умение слушать.
</a:t>
            </a:r>
            <a:endParaRPr lang="en-US" sz="1700" dirty="0"/>
          </a:p>
        </p:txBody>
      </p:sp>
      <p:sp>
        <p:nvSpPr>
          <p:cNvPr id="14" name="Text 3"/>
          <p:cNvSpPr txBox="1"/>
          <p:nvPr/>
        </p:nvSpPr>
        <p:spPr>
          <a:xfrm>
            <a:off x="1535150" y="3214488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зданиями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профессии связаны со зданиями и местами: дома, школы, больницы и магазины становятся частью их работы. Они создают удобство вокруг нас.
</a:t>
            </a:r>
            <a:endParaRPr lang="en-US" sz="1700" dirty="0"/>
          </a:p>
        </p:txBody>
      </p:sp>
      <p:sp>
        <p:nvSpPr>
          <p:cNvPr id="15" name="Text 4"/>
          <p:cNvSpPr txBox="1"/>
          <p:nvPr/>
        </p:nvSpPr>
        <p:spPr>
          <a:xfrm>
            <a:off x="1535150" y="437950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продуктами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работники заботятся о еде и продуктах. Они выращивают, готовят, хранят и подают то, что потом появляется на столе.
</a:t>
            </a:r>
            <a:endParaRPr lang="en-US" sz="1700" dirty="0"/>
          </a:p>
        </p:txBody>
      </p:sp>
      <p:sp>
        <p:nvSpPr>
          <p:cNvPr id="16" name="Text 5"/>
          <p:cNvSpPr txBox="1"/>
          <p:nvPr/>
        </p:nvSpPr>
        <p:spPr>
          <a:xfrm>
            <a:off x="1535150" y="55445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техникой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помогают машины, приборы и разные устройства. Нужно уметь аккуратно пользоваться техникой и не забывать о правилах безопасности.
</a:t>
            </a:r>
            <a:endParaRPr lang="en-US" sz="1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575" y="1156168"/>
            <a:ext cx="5487000" cy="25934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4425" y="1156976"/>
            <a:ext cx="5405400" cy="25918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504425" y="4861575"/>
            <a:ext cx="54600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 встречает людей в кабинете, где всё под рукой: халат, стетоскоп, термометр и спокойный голос. Он внимательно осматривает пациента, слушает сердце и помогает почувствовать себя лучше. Работа врача требует точности и заботы.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04150" y="3912875"/>
            <a:ext cx="5460000" cy="60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кабинете врача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6254150" y="4861575"/>
            <a:ext cx="54054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приходит в класс с учебниками, тетрадями и добрым настроением. Он объясняет новое, задаёт вопросы и помогает детям не бояться ошибок. На его уроках учатся читать, считать, думать и дружить.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54149" y="3912875"/>
            <a:ext cx="5405400" cy="60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классе у учителя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помогает нам каждый день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24654" y="1177200"/>
            <a:ext cx="5362991" cy="5497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450575" y="487150"/>
            <a:ext cx="105660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Пожарный и полицейский
</a:t>
            </a:r>
            <a:endParaRPr lang="en-US" sz="2200" dirty="0"/>
          </a:p>
        </p:txBody>
      </p:sp>
      <p:sp>
        <p:nvSpPr>
          <p:cNvPr id="12" name="Text 2"/>
          <p:cNvSpPr txBox="1"/>
          <p:nvPr/>
        </p:nvSpPr>
        <p:spPr>
          <a:xfrm>
            <a:off x="949325" y="1850054"/>
            <a:ext cx="4992300" cy="32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Смелый выезд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949325" y="2220700"/>
            <a:ext cx="4992300" cy="6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Пожарный первым спешит туда, где опасно. Он надевает каску, берёт шланг и помогает тушить огонь, чтобы спасти людей и их дом.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949325" y="3376229"/>
            <a:ext cx="4992300" cy="32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и помощь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949325" y="3746875"/>
            <a:ext cx="4992300" cy="6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Полицейский следит за порядком на улице и помогает тем, кто потерялся или попал в беду. Ему нужны внимательность, форма и умение быстро принимать решение.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949325" y="4902404"/>
            <a:ext cx="4992300" cy="32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Надёжная команда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949325" y="5273050"/>
            <a:ext cx="4992300" cy="6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профессии требуют спокойствия, быстрой реакции и ответственности. Когда рядом беда, именно такие люди приходят на помощь первыми.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500" y="1195328"/>
            <a:ext cx="11379300" cy="28781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 и повар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446186" y="4915398"/>
            <a:ext cx="2663985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 создаёт дома, школы и мосты. Он работает по плану, использует инструменты и следит, чтобы здания были крепкими и удобными.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46179" y="4364777"/>
            <a:ext cx="2663985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Крепкие постройки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290936" y="4915398"/>
            <a:ext cx="2663985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Повар каждый день готовит суп, кашу, салат или выпечку. Для него важны чистота, аккуратность и точный вкус, чтобы всем хотелось добавки.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3290929" y="4364777"/>
            <a:ext cx="2663985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Вкусная работа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6135686" y="4915398"/>
            <a:ext cx="2663985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строителя в руках каска и инструменты, у повара — фартук, ложка и кастрюля. У каждого своё дело, но оба делают жизнь лучше.
</a:t>
            </a:r>
            <a:endParaRPr lang="en-US" sz="1100" dirty="0"/>
          </a:p>
        </p:txBody>
      </p:sp>
      <p:sp>
        <p:nvSpPr>
          <p:cNvPr id="13" name="Text 7"/>
          <p:cNvSpPr txBox="1"/>
          <p:nvPr/>
        </p:nvSpPr>
        <p:spPr>
          <a:xfrm>
            <a:off x="6135679" y="4364777"/>
            <a:ext cx="2663985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Свои помощники
</a:t>
            </a:r>
            <a:endParaRPr lang="en-US" sz="1300" dirty="0"/>
          </a:p>
        </p:txBody>
      </p:sp>
      <p:sp>
        <p:nvSpPr>
          <p:cNvPr id="14" name="Text 8"/>
          <p:cNvSpPr txBox="1"/>
          <p:nvPr/>
        </p:nvSpPr>
        <p:spPr>
          <a:xfrm>
            <a:off x="8980436" y="4915398"/>
            <a:ext cx="2663985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 строитель, и повар работают для людей. Один делает мир удобным, другой — сытным и уютным, а вместе они очень полезны.
</a:t>
            </a:r>
            <a:endParaRPr lang="en-US" sz="1100" dirty="0"/>
          </a:p>
        </p:txBody>
      </p:sp>
      <p:sp>
        <p:nvSpPr>
          <p:cNvPr id="15" name="Text 9"/>
          <p:cNvSpPr txBox="1"/>
          <p:nvPr/>
        </p:nvSpPr>
        <p:spPr>
          <a:xfrm>
            <a:off x="8980429" y="4364777"/>
            <a:ext cx="2663985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 всем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725" y="1237466"/>
            <a:ext cx="5486400" cy="323611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81850" y="1237466"/>
            <a:ext cx="5486400" cy="323611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50575" y="5242625"/>
            <a:ext cx="55275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поле фермер начинает утро рано: проверяет грядки, поливает растения, собирает урожай. Рядом могут стоять лейка, перчатки и трактор. Благодаря такому труду на стол попадают свежие овощи и фрукты.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53134" y="4631700"/>
            <a:ext cx="55224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Урожай с поля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6181700" y="5242625"/>
            <a:ext cx="55275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ферме забот хватает и о животных. Фермер кормит их, следит за чистотой и здоровьем, а потом люди получают молоко, яйца и другие продукты. Это работа с терпением и вниманием.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184259" y="4631700"/>
            <a:ext cx="55224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 животных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поля на стол
</a:t>
            </a: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3425" y="2363600"/>
            <a:ext cx="43050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помогает быстро понимать, где человек трудится и кому помогает.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644525" y="4674150"/>
            <a:ext cx="4918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этого урока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581075" y="2363600"/>
            <a:ext cx="47736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2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типа мест работы помогают быстро понять профессию.
</a:t>
            </a:r>
            <a:endParaRPr lang="en-US" sz="4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3425" y="2363600"/>
            <a:ext cx="43050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2 большие группы: профессии с техникой и профессии с людьми. Это помогает быстро понять, какие умения нужны человеку в работе.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644525" y="4674150"/>
            <a:ext cx="4918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«Профессии вокруг нас»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581075" y="2363600"/>
            <a:ext cx="47736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2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профессий помогают лучше понять любую работу.
</a:t>
            </a:r>
            <a:endParaRPr lang="en-US" sz="4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575" y="1156168"/>
            <a:ext cx="5487000" cy="25934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4425" y="1156976"/>
            <a:ext cx="5405400" cy="25918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504425" y="4861575"/>
            <a:ext cx="54600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рабочем столе лежат ножницы, линейка и клей. Всё выглядит просто, но перед началом работы важно проверить, как лежат руки и куда направлены лезвия. Тогда поделка получится аккуратной, а пальцы останутся в безопасности.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04150" y="3912875"/>
            <a:ext cx="5460000" cy="60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Ножницы на старте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6254150" y="4861575"/>
            <a:ext cx="54054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мастерской стоит молоток, рядом — гвозди и деревянная дощечка. Ребёнок может помогать только под присмотром взрослого: инструмент держат крепко, не размахивают им и не спешат. Так работа идёт спокойно и без лишнего шума.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54149" y="3912875"/>
            <a:ext cx="5405400" cy="60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Молоток без спешки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истории о безопасности
</a:t>
            </a:r>
            <a:endParaRPr 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команда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Команда помогает выполнить дело быстрее и точнее в больнице, на стройке и в магазине.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к профессии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1294925" y="2480175"/>
            <a:ext cx="2792700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1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Наблюдаем
</a:t>
            </a:r>
            <a:pPr algn="l" indent="0" marL="0">
              <a:lnSpc>
                <a:spcPct val="115000"/>
              </a:lnSpc>
              <a:buNone/>
            </a:pPr>
            <a:r>
              <a:rPr lang="en-US" sz="567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3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ребёнок смотрит, как работает взрослый, и замечает порядок действий. Так появляется первое представление о профессии и её правилах.
</a:t>
            </a:r>
            <a:endParaRPr lang="en-US" sz="1511" dirty="0"/>
          </a:p>
        </p:txBody>
      </p:sp>
      <p:sp>
        <p:nvSpPr>
          <p:cNvPr id="10" name="Text 3"/>
          <p:cNvSpPr txBox="1"/>
          <p:nvPr/>
        </p:nvSpPr>
        <p:spPr>
          <a:xfrm>
            <a:off x="1753075" y="4928050"/>
            <a:ext cx="2643900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7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Пробуем
</a:t>
            </a:r>
            <a:pPr algn="l" indent="0" marL="0">
              <a:lnSpc>
                <a:spcPct val="115000"/>
              </a:lnSpc>
              <a:buNone/>
            </a:pPr>
            <a:r>
              <a:rPr lang="en-US" sz="588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75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наступает время попробовать самому: аккуратно, медленно и под присмотром. Ошибки здесь не страшны — они помогают учиться.
</a:t>
            </a:r>
            <a:endParaRPr lang="en-US" sz="1567" dirty="0"/>
          </a:p>
        </p:txBody>
      </p:sp>
      <p:sp>
        <p:nvSpPr>
          <p:cNvPr id="11" name="Text 4"/>
          <p:cNvSpPr txBox="1"/>
          <p:nvPr/>
        </p:nvSpPr>
        <p:spPr>
          <a:xfrm>
            <a:off x="8647100" y="2067850"/>
            <a:ext cx="2792700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сдаёмся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что-то не получилось, не стоит расстраиваться. Настоящий работник исправляет, пробует ещё раз и идёт вперёд.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4774050" y="4603875"/>
            <a:ext cx="2643900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Узнаём больше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первых попыток важно читать, спрашивать и узнавать новое. Книги, объяснения и примеры делают дело понятнее.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4292025" y="2033400"/>
            <a:ext cx="2643900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Тренируемся
</a:t>
            </a:r>
            <a:pPr algn="r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приходит тренировка: повторяем действия снова и снова, пока они не станут уверенными. Именно так растёт навык.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4793" y="2022324"/>
            <a:ext cx="344100" cy="344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работника хорошим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1708900" y="1795975"/>
            <a:ext cx="9847200" cy="16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Доброта и терпение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человек помогает спокойно и по-доброму, не торопится и умеет выслушать. Это важно и в кабинете врача, и за рулём, и у школьной доски, и на кухне.
</a:t>
            </a:r>
            <a:endParaRPr lang="en-US" sz="1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575" y="1143462"/>
            <a:ext cx="5400600" cy="52634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Профессия мечты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6585300" y="1252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Помогать людям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Кому-то нравится лечить, потому что приятно помогать и видеть, как человеку становится лучше. Такие дети часто заботливы и любят делать полезные дела.
</a:t>
            </a:r>
            <a:endParaRPr lang="en-US" sz="1800" dirty="0"/>
          </a:p>
        </p:txBody>
      </p:sp>
      <p:sp>
        <p:nvSpPr>
          <p:cNvPr id="12" name="Text 3"/>
          <p:cNvSpPr txBox="1"/>
          <p:nvPr/>
        </p:nvSpPr>
        <p:spPr>
          <a:xfrm>
            <a:off x="6585300" y="5275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Заботиться о 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Кто-то особенно любит природу, животных и чистый воздух. Таким детям близка работа, где нужно беречь мир вокруг и делать его лучше.
</a:t>
            </a:r>
            <a:endParaRPr lang="en-US" sz="1800" dirty="0"/>
          </a:p>
        </p:txBody>
      </p:sp>
      <p:sp>
        <p:nvSpPr>
          <p:cNvPr id="13" name="Text 4"/>
          <p:cNvSpPr txBox="1"/>
          <p:nvPr/>
        </p:nvSpPr>
        <p:spPr>
          <a:xfrm>
            <a:off x="6585300" y="3934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Придумывать и учить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ребята, которым по душе готовить, учить или придумывать игры. Они любят порядок, общение и новые идеи, а ещё не боятся пробовать снова.
</a:t>
            </a:r>
            <a:endParaRPr lang="en-US" sz="1800" dirty="0"/>
          </a:p>
        </p:txBody>
      </p:sp>
      <p:sp>
        <p:nvSpPr>
          <p:cNvPr id="14" name="Text 5"/>
          <p:cNvSpPr txBox="1"/>
          <p:nvPr/>
        </p:nvSpPr>
        <p:spPr>
          <a:xfrm>
            <a:off x="6585300" y="2593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Создавать и мастерить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мечтают строить, рисовать или чинить. Им интересно, как всё устроено, и хочется создавать что-то своими руками — от башни из кубиков до настоящего дома.
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5500" y="1092994"/>
            <a:ext cx="11379300" cy="28781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7150"/>
            <a:ext cx="105660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 завтрашнего дня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679356" y="5000004"/>
            <a:ext cx="23616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Техника и компьютеры становятся умнее, поэтому нужны люди, которые умеют настраивать программы, искать ошибки и объяснять машине, что делать.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283290" y="4449375"/>
            <a:ext cx="17574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Помощники для техники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484241" y="5000004"/>
            <a:ext cx="23616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Чтобы город был чистым и безопасным, нужны специалисты, которые следят за водой, воздухом и отходами. Это помогает беречь здоровье людей и природы.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088175" y="4449375"/>
            <a:ext cx="17574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 планете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289126" y="5000004"/>
            <a:ext cx="23616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Роботы уже умеют помогать на складе, в мастерской и дома. Но кто-то должен их собирать, проверять и управлять ими осторожно и точно.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6893060" y="4449375"/>
            <a:ext cx="17574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Умные машины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9094011" y="5000004"/>
            <a:ext cx="23616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Новые профессии появляются там, где соединяются знания, техника и творчество. Чем больше человек умеет, тем интереснее его работа.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9697945" y="4449375"/>
            <a:ext cx="17574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 новые знания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Отгадай по подсказке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1175750" y="1617750"/>
            <a:ext cx="5281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Лечит людей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Подсказка первая: человек лечит людей, слушает сердце и измеряет температуру. Кто это?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2259850" y="2563400"/>
            <a:ext cx="5281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Тушит огонь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Подсказка вторая: этот работник приезжает на вызов, тушит огонь и помогает спасать людей.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212650" y="3509025"/>
            <a:ext cx="5281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 в классе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Подсказка третья: он стоит у доски, читает задания и учит детей новым знаниям.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4176150" y="4454675"/>
            <a:ext cx="5281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Готовит обед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Подсказка четвёртая: этот человек варит суп, печёт булочки и кормит всех вкусным обедом.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5231950" y="5400300"/>
            <a:ext cx="5281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Перевозит письма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Подсказка пятая: он приносит письма, пакеты и новости туда, куда нужно.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725" y="1237466"/>
            <a:ext cx="5486400" cy="323611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81850" y="1237466"/>
            <a:ext cx="5486400" cy="323611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50575" y="5242625"/>
            <a:ext cx="55275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больнице всё устроено как в большой и дружной команде. Врач осматривает, медсестра помогает, а тишина и порядок подсказывают: здесь заботятся о здоровье каждого пациента.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53134" y="4631700"/>
            <a:ext cx="55224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коридор больницы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6181700" y="5242625"/>
            <a:ext cx="55275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кухне всегда кипит работа: шипят кастрюли, пахнет супом и свежей выпечкой. Здесь повар создаёт вкусный обед, а рядом лежат ложки, половники и тетрадь с рецептами.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184259" y="4631700"/>
            <a:ext cx="55224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Шумная кухня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трудятся разные люди
</a:t>
            </a:r>
            <a:endParaRPr lang="en-US" sz="3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30325" y="2826433"/>
            <a:ext cx="6353700" cy="26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 узнали, что каждая профессия важна по-своему. Она помогает людям каждый день. Чтобы лучше понять работу взрослых, нужно смотреть на дело, место и хорошие качества.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30325" y="664450"/>
            <a:ext cx="8943900" cy="12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 рядом с нами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2026-07-25T09:52:01Z</dcterms:created>
  <dcterms:modified xsi:type="dcterms:W3CDTF">2026-07-25T09:52:01Z</dcterms:modified>
</cp:coreProperties>
</file>