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Сослагательное наклонение в английском языке (Subjunctive mood) — настоящие и будущие ситуации
</a:t>
            </a:r>
            <a:endParaRPr lang="en-US" sz="193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Сослагательное наклонение выражает нереальное и гипотетическое в настоящем и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сослагательного наклонения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Сослагательное наклонение происходит из древнеанглийской грамматики и сохранило функции выражения желаний, предположений и условий. В английском языке оно особенно важно в формальном и академическом контекстах.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Сослагательное наклонение обозначает действия или ситуации, которые нереальны, воображаемы либо желательны на момент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применяется для выражения сомнений, просьб, советов, требований и условных ситуаций, формируя оттенок гипотетичности.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Subjunctive используется для обсуждения альтернативных сценариев и выражения субъективных оценок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сослагательное наклонение и для чего оно служит
</a:t>
            </a:r>
            <a:endParaRPr lang="en-US" sz="17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сослагательного наклонения
</a:t>
            </a:r>
            <a:endParaRPr lang="en-US" sz="1844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Subjunctive Present и Future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английском сослагательное наклонение строится с использованием базовой формы глагола без добавления -s в третьем лице. Глагол be сохраняет форму be для всех лиц и чисел.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придаточных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конструкции Subjunctive встречаются в придаточных предложениях с союзом that после глаголов, выражающих пожелания и требования, например, 'It is essential that he be present.'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12134"/>
            <a:ext cx="4646100" cy="1646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Subjunctive vs Indicative в настоящем и будущем
</a:t>
            </a:r>
            <a:endParaRPr lang="en-US" sz="179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грамматические справочники по английскому языку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иллюстрируют различия между сослагательным и изъявительным наклонениями в английском языке.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выражает гипотетические или желательные действия, в то время как Indicative фиксирует факты и реальные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употребляется после глаголов demand, suggest, insist и recommend, подчёркивая необходимость или совет совершить действие без изменений глагола в третьем лице.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конструкции с that и выражениями It is necessary that, It is crucial that требуют использования базовой формы глагола, что помогает правильно распознать Subjunctive в 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после глаголов и выражений, требующих действия
</a:t>
            </a:r>
            <a:endParaRPr lang="en-US" sz="17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в придаточных с if, as if, as though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условных предложениях всех лиц форма were заменяет was для выражения невозможных или маловероятных ситуаций, например: If I were you.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if be используются для обозначения предположений или условий, например: If it be required, I will comply.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 as if и as though часто сопровождаются формой were для усиления гипотетического смысла — As if he were here.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форм подчёркивает субъективность высказывания и его нереферентность к фактам.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wish I were taller» отражает стремление к невозможному, подчёркивая гипотетический характер желания и использование сослагательного наклонения в личной речи.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изменить реальность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 предложение в формальном контексте
</a:t>
            </a:r>
            <a:endParaRPr lang="en-US" sz="138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suggest that he study more» — пример того, как Subjunctive выражает рекомендацию, подающуюся в официальном или академическом диалоге с определённой степенью вежливости.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Subjunctive для выражения желаний, советов и рекомендаций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116" y="1515502"/>
            <a:ext cx="3919767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формирования Subjunctive Present/Future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справочники по английскому языку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грамматические правила построения сослагательного наклонения показывают отличия от изъявительного наклонения в настоящем и будущем временах.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следование этим правилам позволяет корректно использовать Subjunctive и избегать типичных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формальном английском Subjunctive активно применяется в юридических документах, научных работах и официальной переписке, сохраняя классические грамматические 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разговорном британском варианте часто Subjunctive замещается конструкцией с should — It is important that he should come, что упрощает речь и звучит менее формально.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более консервативен: там классический Subjunctive сохраняет своё положение даже в ситуациях повседневного общения.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формального и разговорного стиля в использовании Subjunctive
</a:t>
            </a:r>
            <a:endParaRPr lang="en-US" sz="1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использовании Subjunctive Mood
</a:t>
            </a:r>
            <a:endParaRPr lang="en-US" sz="188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употребление "was" вместо корректной гипотетической формы "were" во всех лицах, что снижает выразительность и точность передачи нереальности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добавляют окончание -s к глаголу в третьем лице единственного числа или используют вспомогательные глаголы, чего в конструкциях Subjunctive не допускается, нарушая нормы грамматики.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Subjunctive в европейских языках
</a:t>
            </a:r>
            <a:endParaRPr lang="en-US" sz="202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Konjunktiv активно выражает косвенные речи и условные предложения, сохраняя сложные формы и разнообразные типы наклонения в литературном и официальном языке.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Konjunktiv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используется во всех стилях речи, чаще чем английский Subjunctive, для выражения сомнений, желаний и субъективных оценок.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Subjonctif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ограничивается формальным использованием и официальными контекстами, с тенденцией к упрощению в разговорной речи и замещению конструкциями с should.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Subjunctive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юридических и официальных документах Subjunctive встречается более чем в десяти процентах случаев, подчеркивая его значимость в формальном языке.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Subjunctive Mood: письменная и устная речь
</a:t>
            </a:r>
            <a:endParaRPr lang="en-US" sz="183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заключить, что Subjunctive предпочитается в формальных жанрах, тогда как в разговорной речи его использование ограничено и сильно сокращается.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Кембриджского университета, 2022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выражает сильное пожелание, чтобы не случилось нежелательное событие. Часто употребляется в разговорной речи для усиления эмоциональной окраски высказывания.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Heaven forbid!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благопожелание монарху, символизирующее официальное уважение и преданность. Используется в церемониальных контекстах и национальных гимнах.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God save the Queen!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служит для признания факта, который не отменяет последующего высказывания, часто встречается в письменных и устных дискуссиях с формальным оттенком.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that as it may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Subjunctive в английском
</a:t>
            </a:r>
            <a:endParaRPr lang="en-US" sz="1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распознавания Subjunctive Mood
</a:t>
            </a:r>
            <a:endParaRPr lang="en-US" sz="241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 идентификации форм сослагательного наклонения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Subjunctive для выражения вежливости и формальности
</a:t>
            </a:r>
            <a:endParaRPr lang="en-US" sz="162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передаёт уважительный тон, делая просьбы и рекомендации более мягкими и дипломатичными в официальных и академических контекстах.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сослагательного наклонения помогает избежать категоричности, что особенно важно при общении с высокопоставленными лицами или в деловой переписке.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наклонение способствует построению аргументированного и вежливого стиля, что ценится в научных работах и заявлениях.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Subjunctive Mood в школьной и академической практике
</a:t>
            </a:r>
            <a:endParaRPr lang="en-US" sz="171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работах Subjunctive помогает формулировать гипотетические сценарии и выражать предположения, что демонстрирует высокий уровень владения языком.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ЕГЭ и другие экзамены требуют правильного применения Subjunctive для аргументированного изложения мыслей и обсуждения альтернативных точек зрения в эссе.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речи всё чаще заменяют классические формы Subjunctive конструкциями с should, упрощая грамматические структуры.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упрощения и замещения Subjunctive
</a:t>
            </a:r>
            <a:endParaRPr lang="en-US" sz="1754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речь предпочитает более прямые выражения с простыми временами, что отражает динамичное развитие языка и адаптацию к современным коммуникациям.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массовой письменной речи снижение употребления Subjunctive обусловлено стремлением к большей понятности и естественности текстов для широкой аудитории.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упрощения, в формальных текстах и официальных документах классические формы сохраняют авторитет и обязательность 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Subjunctive в культуре и литературе англоязычных стран
</a:t>
            </a:r>
            <a:endParaRPr lang="en-US" sz="172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Subjunctive подчёркивало драматизм и эмоциональную глубину персонажей, придавая речам особую выразительность и стилистическую насыщенность.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Шекспира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речах и документах Subjunctive создаёт торжественный и уважительный тон, поддерживая традиции дипломатической речи и законодательства.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формулировки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выступает средством выражения желаний, сомнений и возможностей, что придаёт текстам сложность и литературное богатство.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значимость Subjunctive в современном английском языке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некоторые упрощения в разговорном языке, Subjunctive остаётся ключевым элементом формальной речи, важным для успешной коммуникации и академической грамотности.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2026-05-07T22:05:29Z</dcterms:created>
  <dcterms:modified xsi:type="dcterms:W3CDTF">2026-05-07T22:05:29Z</dcterms:modified>
</cp:coreProperties>
</file>