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о работе, профессиях и регулярных действиях в Present Simple.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 обычно делаете на работе? — повседневная лексика о профессиях
</a:t>
            </a:r>
            <a:endParaRPr lang="en-US" sz="254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2939" y="0"/>
            <a:ext cx="508992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обязанности в языке и повседневной жизни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работы помогает говорить о привычных действиях, описывать профессию и строить связный рассказ. На практике она нужна при знакомстве, на собеседовании, в резюме и в разговоре о будущей карьере.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действия на работе: базовая лексика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120275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ответ
</a:t>
            </a:r>
            <a:pPr algn="l" indent="0" marL="0">
              <a:lnSpc>
                <a:spcPct val="115000"/>
              </a:lnSpc>
              <a:buNone/>
            </a:pPr>
            <a:r>
              <a:rPr lang="en-US" sz="2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Рабочий день часто начинается с проверки сообщений, писем и уведомлений. Затем сотрудник отвечает на вопросы, уточняет детали и поддерживает постоянный контакт с коллегами и клиентами.
</a:t>
            </a:r>
            <a:endParaRPr lang="en-US" sz="1025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189389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задач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день прошёл организованно, люди составляют план, распределяют обязанности и отслеживают сроки. Для этого часто используются глаголы check, prepare, organize и manage.
</a:t>
            </a:r>
            <a:endParaRPr lang="en-US" sz="1055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2667510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документами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профессиях приходится заполнять формы, читать документы, обновлять данные и подводить итоги. Такие действия помогают сохранять порядок и делать работу точной.
</a:t>
            </a:r>
            <a:endParaRPr lang="en-US" sz="1055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3441128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нередко помогают коллегам, решают проблемы и передают информацию дальше. Для описания этой части рутины подходят глаголы help, contact, solve и report.
</a:t>
            </a:r>
            <a:endParaRPr lang="en-US" sz="1055" dirty="0"/>
          </a:p>
        </p:txBody>
      </p:sp>
      <p:sp>
        <p:nvSpPr>
          <p:cNvPr id="16" name="Text 6"/>
          <p:cNvSpPr txBox="1"/>
          <p:nvPr/>
        </p:nvSpPr>
        <p:spPr>
          <a:xfrm>
            <a:off x="270000" y="4214736"/>
            <a:ext cx="4254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или один раз
</a:t>
            </a:r>
            <a:pPr algn="l" indent="0" marL="0">
              <a:lnSpc>
                <a:spcPct val="115000"/>
              </a:lnSpc>
              <a:buNone/>
            </a:pPr>
            <a:r>
              <a:rPr lang="en-US" sz="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различать повторяющиеся обязанности и разовые задания. Регулярные действия часто сопровождаются словами usually, often и every day, а разовые — конкретным проектом или сроком.
</a:t>
            </a:r>
            <a:endParaRPr lang="en-US" sz="105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профессии и их основные обязанности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по-разному описываются профессии через действия, глаголы и результат работы.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модель описания подходит для разных сфер: действие, глагол и результат помогают быстро и точно представить профессию.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должностные обязанности в повседневной рабочей практике.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место и инструменты на английском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офисе чаще всего упоминаются computer, laptop, keyboard, monitor, printer и phone. Эти слова помогают описать современное рабочее место и повседневные обязанности сотрудника.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обслуживания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магазине и сервисе часто нужны cash register, barcode scanner, receipt, uniform и customer desk. Такая лексика особенно полезна при описании работы с покупателями.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 склад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складе и в мастерской встречаются tools, boxes, shelves, labels и protective equipment. Эти слова отражают практический характер работы и требования безопасности.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офисный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удобно показать сотрудника за столом с ноутбуком, телефоном и документами. Такой образ подчёркивает, как техника и бумаги соединяются в одном рабочем дне.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рабочий день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одной профессии время обычно делится между несколькими видами деятельности, а не только между одной главной задачей.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дня уходит на основную работу, но заметная доля времени всегда связана с коммуникацией и контролем качества.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 типичному распределению обязанностей в течение рабочего дня.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обычный рабочий процесс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типичного рабочего дня: от планирования до подготовки следующего этапа.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93875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6264" y="1863430"/>
            <a:ext cx="198300" cy="158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3616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59544" y="1863430"/>
            <a:ext cx="198300" cy="158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как важная часть работы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работе люди часто пишут письма и короткие сообщения, чтобы быстро передавать информацию, уточнять детали и фиксировать договорённости в понятной и вежливой форме.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Телефонные звонки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звонки помогает решать вопросы без задержек. Важно говорить чётко, внимательно слушать собеседника и при необходимости переспрашивать, чтобы избежать недоразумений.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и обсуждения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Совещания и короткие обсуждения позволяют согласовать действия команды, распределить задачи и проверить, все ли понимают цель и сроки одинаково.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переговорах особенно важны вежливость, точность и умение договариваться. От этого зависит, насколько быстро стороны найдут решение и сохранят рабочие отношения.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команде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 требует ясных инструкций, активного слушания и взаимной поддержки. Когда сотрудники хорошо понимают друг друга, результат получается быстрее и качественнее.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Документы, данные и точность в работе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приходится заполнять
</a:t>
            </a:r>
            <a:pPr algn="l" indent="0" marL="0">
              <a:lnSpc>
                <a:spcPct val="115000"/>
              </a:lnSpc>
              <a:buNone/>
            </a:pPr>
            <a:r>
              <a:rPr lang="en-US" sz="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профессиях используются reports, invoices, forms, schedules, databases и records. Эти документы помогают хранить информацию, планировать работу и подтверждать выполненные действия.
</a:t>
            </a:r>
            <a:endParaRPr lang="en-US" sz="947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важна точность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accurate, correct, complete и up to date особенно важны там, где ошибки могут повлиять на сроки, деньги или качество обслуживания клиента.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проверяют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рабочих ситуациях нужно внимательно следить за numbers, dates, names и deadlines. Даже одна неточность может вызвать задержку, путаницу или лишнюю переписку.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встречается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лексика полезна в офисе, магазине, школе и сфере услуг. Она помогает описывать реальные ситуации, где важны порядок, аккуратность и ответственность.
</a:t>
            </a:r>
            <a:endParaRPr lang="en-US" sz="108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и умственный труд: различия в обязанностях
</a:t>
            </a:r>
            <a:endParaRPr lang="en-US" sz="225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74875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Умственная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профессии требуют concentration, analysis, reading, writing и принятия решений. Такие задачи связаны с документами, расчётами, планированием и внимательной оценкой информации.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2869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работы предполагают movement, lifting, standing и ручную точность. В таких профессиях важны выносливость, осторожность и умение соблюдать правила безопасности.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630872"/>
            <a:ext cx="39753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двух типов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современные профессии объединяют оба вида нагрузки. Сотрудник может анализировать данные, общаться с людьми и одновременно выполнять практические действия в течение одного дня.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чаще всего нужны на работе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навыки помогают справляться с ежедневными задачами и сохранять стабильный результат даже при высокой нагрузке.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универсальные soft skills: они важны почти в любой профессии и поддерживают качество работы сильнее, чем одни только технические умения.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требований к профессиям; учебный материал по теме урока.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600" y="988531"/>
            <a:ext cx="4742400" cy="18802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2991433"/>
            <a:ext cx="4742400" cy="18802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Удалённая и офисная работа: как меняются привычные действия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211200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дома: работа без поездок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 включения ноутбука, проверки сообщений и короткого плана на день. Затем идут онлайн-встречи, обмен файлами и самостоятельная работа над задачами, где важно не отвлекаться и соблюдать сроки.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3214101"/>
            <a:ext cx="3482400" cy="14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Офисный ритм: рядом с командой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офисе легче быстро задать вопрос, обсудить проблему и сразу получить помощь от коллег. На столе обычно лежат документы, а рядом находятся принтер, переговорная комната и общие рабочие материалы.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сложности разных типов рабочих задач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 каждого вида работы есть свои сильные стороны и свои риски.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задачи часто связано с её рисками: чем быстрее результат, тем выше вероятность ошибок или перегрузки.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особенности рабочих обязанностей в разных сферах.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хорошее выполнение работы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сроков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работа начинается с умения вовремя выполнять задания. Сотрудник понимает deadline, не откладывает важные шаги и распределяет время так, чтобы результат был готов без спешки в последний момент.
</a:t>
            </a:r>
            <a:endParaRPr lang="en-US" sz="965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аккуратность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результат требует внимательности к деталям, правильных данных и понятного оформления. Даже небольшая ошибка в числе, дате или имени может испортить впечатление и создать лишние проблемы.
</a:t>
            </a:r>
            <a:endParaRPr lang="en-US" sz="968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работник не ограничивается выполнением задания. Он перечитывает текст, перепроверяет данные, исправляет неточности и убеждается, что итог соответствует инструкции и рабочим стандартам.
</a:t>
            </a:r>
            <a:endParaRPr lang="en-US" sz="985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Ответственный подход
</a:t>
            </a:r>
            <a:pPr algn="l" indent="0" marL="0">
              <a:lnSpc>
                <a:spcPct val="115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проявляется в умении доводить дело до конца и поддерживать порядок на рабочем месте. Такой человек не перекладывает вину на других и старается улучшать качество своей работы.
</a:t>
            </a:r>
            <a:endParaRPr lang="en-US" sz="96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задания к результату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рабочий процесс: от постановки цели до анализа итогов.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694" y="1660675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1563" y="3875224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18925" y="1206442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84350" y="323196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188675" y="2593116"/>
            <a:ext cx="198300" cy="158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рабочий день зависит от сферы деятельности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Education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день строится вокруг уроков, проверки домашних заданий и общения с учениками. Учителю важно планировать время, объяснять материал и быстро реагировать на вопросы.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 всех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почти в любой сфере нужны планирование, коммуникация, ответственность и умение распределять время. Эти слова помогают описывать работу разных профессий одним языком.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Healthcare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рабочий график зависит от пациентов, приёмов и точности действий. Здесь особенно важны внимательность, соблюдение правил и умение спокойно работать в ответственной ситуации.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Retail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торговле день определяется покупателями, продажами и обслуживанием на кассе. Сотрудник постоянно общается с людьми, следит за порядком и быстро решает мелкие рабочие вопросы.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IT основой дня становятся проекты, тестирование и сроки выполнения задач. Специалист часто работает с информацией, обсуждает решения с командой и проверяет качество результата.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трудности на работе и причины их появления
</a:t>
            </a:r>
            <a:endParaRPr lang="en-US" sz="2261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усиливаются, когда задачи идут без пауз и приходится часто переключаться между разными видами работы.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возникает при спешке и перегрузке: именно они чаще всего ведут к усталости и ошибкам.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трудностей рабочего дня в разных профессиях; учебный материал по теме урока.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одежда и правила безопасности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помогает сразу узнать сотрудника и создать аккуратный профессиональный вид. В некоторых сферах она также подчёркивает принадлежность к компании и дисциплину.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травм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Перчатки, каска и защитная обувь уменьшают риск травм на складе, в мастерской и на производстве. Такие вещи особенно важны там, где есть тяжёлые предметы или опасные поверхности.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гигиена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медицине, пищевой сфере и лабораториях рабочая одежда помогает соблюдать санитарные требования. Она защищает не только сотрудника, но и людей, с которыми он работает.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форма делает труд более организованным: всё нужное видно сразу, проще следить за порядком и быстрее находить нужные признаки безопасности на рабочем 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вопросы по теме «What do you usually do at work?»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подготовить связный устный ответ о профессии, обязанностях и рабочих привычках.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уверенно отвечает на эти вопросы, он может построить короткий монолог о работе с лексикой и грамматикой темы.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цели темы «What do you usually do at work?»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 — это не только действия, но и ответственность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любая профессия объединяет регулярные задачи, общение, сроки и проверку результата. Эти опоры помогают уверенно говорить о работе, сравнивать профессии и описывать собственный опыт на английском языке.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2026-05-31T15:25:59Z</dcterms:created>
  <dcterms:modified xsi:type="dcterms:W3CDTF">2026-05-31T15:25:59Z</dcterms:modified>
</cp:coreProperties>
</file>