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развития и размещения промышленности мира
</a:t>
            </a:r>
            <a:pPr algn="l" indent="0" marL="0">
              <a:lnSpc>
                <a:spcPct val="90000"/>
              </a:lnSpc>
              <a:buNone/>
            </a:pPr>
            <a:r>
              <a:rPr lang="en-US" sz="1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промышленность меняется под влиянием технологий, рынков и экологии.
</a:t>
            </a:r>
            <a:endParaRPr lang="en-US" sz="3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промышленность формирует карту мира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производит основу материальной жизни и одновременно задает структуру территорий: где-то концентрируются заводы, где-то — сырье, логистика и инновации. Понимание этих различий объясняет современную экономическую географию мира.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глобальная производственная сеть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продукции нередко сосредоточена в странах с сильной инженерной школой и развитой цифровой средой. Именно здесь создаются прототипы, стандарты качества и технологические решения для будущего производства.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детали и узлы выпускаются там, где есть поставщики, кадры и подходящая промышленная база. Такая специализация снижает затраты и ускоряет выпуск сложной продукции на рынок.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цепочки зависят от портов, контейнерных перевозок, железных дорог и складских узлов. Чем надежнее транспорт, тем меньше сбоев в поставках и тем устойчивее производство.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сбыт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продукция продается не только в стране сборки, но и на глобальном рынке. Поэтому предприятия учитывают спрос, торговые барьеры и доступ к крупным потребительским центрам.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промышленного центра тяжести в Азию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отражает не точные проценты, а относительную силу регионов в мировом производстве. Видно, что Азия заметно опережает другие крупные центры.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тренд — усиление Азиатско-Тихоокеанского региона при сохранении высокой технологической специализации Европы и Северной Америки.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общих оценок UNIDO и World Bank за 2023 год; значения нормированы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промышленные районы объединяют заводы, порты, склады и магистрали в единую систему. Такая концентрация помогает быстро перемещать сырье, комплектующие и готовую продукцию, сокращая время между заказом и поставкой.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производственный пояс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удерживает сильные позиции сразу в нескольких отраслях: от электроники и машиностроения до химии и металлургии. Это делает ее не только сборочной площадкой, но и центром сложных технологических цепочек.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электроники до металлургии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спроса внутри страны поддерживает большие серии производства, а густая сеть поставщиков облегчает кооперацию предприятий. В результате заводы получают доступ к компонентам, кадрам и инфраструктуре в пределах одной производственной системы.
</a:t>
            </a:r>
            <a:endParaRPr lang="en-US" sz="81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рынок и сеть поставщиков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масштаб, скорость, концентрация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рост Индии и Юго-Восточной Азии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693046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Дешевая и многочисленная рабочая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сохраняется сравнительно низкая стоимость труда при большом демографическом потенциале. Это привлекает трудоемкие производства, особенно в текстиле, сборке техники и производстве комплектующих.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693046" y="37367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сборка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Вьетнам и Малайзия усиливают позиции в электронике и бытовой технике. Компании переносят сюда часть операций, чтобы снизить издержки и уменьшить зависимость от одного производственного центра.
</a:t>
            </a:r>
            <a:endParaRPr lang="en-US" sz="1106" dirty="0"/>
          </a:p>
        </p:txBody>
      </p:sp>
      <p:sp>
        <p:nvSpPr>
          <p:cNvPr id="13" name="Text 4"/>
          <p:cNvSpPr txBox="1"/>
          <p:nvPr/>
        </p:nvSpPr>
        <p:spPr>
          <a:xfrm>
            <a:off x="3500650" y="189347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портов, индустриальных парков, дорог и энергосистем делает эти страны более удобными для международного бизнеса. Государственные программы дополнительно ускоряют приток капитала и создание рабочих мест.
</a:t>
            </a:r>
            <a:endParaRPr lang="en-US" sz="1106" dirty="0"/>
          </a:p>
        </p:txBody>
      </p:sp>
      <p:sp>
        <p:nvSpPr>
          <p:cNvPr id="14" name="Text 5"/>
          <p:cNvSpPr txBox="1"/>
          <p:nvPr/>
        </p:nvSpPr>
        <p:spPr>
          <a:xfrm>
            <a:off x="3500650" y="3761825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текстиль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Таиланд и Индонезия заметно укрепились в автомобилестроении и смежных отраслях, а Вьетнам и Бангладеш — в текстиле. Это расширяет их роль в мировой промышленной специализации.
</a:t>
            </a:r>
            <a:endParaRPr lang="en-US" sz="1144" dirty="0"/>
          </a:p>
        </p:txBody>
      </p:sp>
      <p:sp>
        <p:nvSpPr>
          <p:cNvPr id="15" name="Text 6"/>
          <p:cNvSpPr txBox="1"/>
          <p:nvPr/>
        </p:nvSpPr>
        <p:spPr>
          <a:xfrm>
            <a:off x="6313225" y="2715750"/>
            <a:ext cx="239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 из Китая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компаний диверсифицирует поставки и размещает новые мощности вне Китая. Такой подход снижает риски сбоев и делает страны региона важными звеньями глобальных цепочек создания стоимости.
</a:t>
            </a:r>
            <a:endParaRPr lang="en-US" sz="11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405609"/>
            <a:ext cx="3812100" cy="9137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по типам отраслей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каждой отрасли решающим становится свой набор условий: где-то важнее ресурсы, где-то — кадры, транспорт или научная среда.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все меньше подчиняется одному фактору: отрасли выбирают территории, где совпадают ресурсы, инфраструктура и человеческий капитал.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экономической географии промышленности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площадки для предприятия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решений при размещении производства.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5231" y="1844204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автоматизация стала обязательной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берут на себя повторяющиеся операции на конвейере и в сборке. Это повышает точность, ускоряет выпуск продукции и снижает влияние человеческого фактора на качество.
</a:t>
            </a:r>
            <a:endParaRPr lang="en-US" sz="128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контроля анализируют детали в реальном времени и помогают находить дефекты раньше, чем они попадут в готовую продукцию. Особенно это важно в электронике и точном производстве.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линии и цифровое управление оборудованием позволяют быстро перенастраивать производство под новые модели. Предприятия становятся более гибкими и лучше реагируют на спрос.
</a:t>
            </a:r>
            <a:endParaRPr lang="en-US" sz="1186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Складская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ускоряет перемещение, учет и сортировку товаров на складах. В результате сокращаются простои, уменьшаются потери и повышается общая эффективность всей цепочки поставок.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влияют на производительность труда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там, где операции однотипны и требуют высокой точности. Именно поэтому автоматизация быстрее всего меняет сборку, контроль качества и складские процессы.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технологизации, тем больше выпуск на одного работника и тем устойчивее конкурентные позиции предприятия.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выводов о влиянии автоматизации на производительность труда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Индустрия 4.0 и цифровая трансформация производства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подключённые устройства собирают данные о работе оборудования в реальном времени. Это помогает быстрее замечать отклонения, точнее настраивать процессы и снижать риск незапланированных остановок.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двойники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модели предприятия позволяют заранее проверять сценарии выпуска, переналадки и ремонта. Такой подход сокращает ошибки, ускоряет запуск новых изделий и делает управление более гибким.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данные и облачные платформы помогают сопоставлять производственные показатели, выявлять узкие места и контролировать качество. Решения принимаются на основе фактов, а не только опыта мастеров.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Предиктивное обслуживание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системы заранее прогнозируют неисправности по вибрации, температуре и износу деталей. В результате уменьшаются простои, экономятся ресурсы и повышается конкурентоспособность предприятия.
</a:t>
            </a:r>
            <a:endParaRPr lang="en-US" sz="1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заводы устанавливают фильтры, газоочистные системы и пылеулавливающее оборудование. Это особенно важно для металлургии, химии и цементной промышленности, где объём выбросов традиционно высок.
</a:t>
            </a:r>
            <a:endParaRPr lang="en-US" sz="853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внедряют замкнутые циклы водопользования, повторное использование сырья и энергосберегающие технологии. Такие меры уменьшают нагрузку на экосистемы и снижают издержки производства.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 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и извлечение вторичных материалов превращаются в часть промышленной модели. Это сокращает объём захоронения, уменьшает потребление первичного сырья и поддерживает принципы экономики замкнутого цикла.
</a:t>
            </a:r>
            <a:endParaRPr lang="en-US" sz="831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выбор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природоохранные нормы влияют на размещение новых предприятий: компании учитывают качество воздуха, водные ограничения и требования к санитарным зонам, особенно в густонаселённых районах.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Экологизация промышленности и снижение нагрузки на природу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и новые требования к размещению отраслей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Энергоёмкие предприятия всё чаще ориентируются не только на цену электроэнергии, но и на её стабильность, углеродный след и доступ к инфраструктуре хранения и распределения.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новых энергетических решений усиливает роль регионов с надёжной «чистой» энергией и делает размещение более чувствительным к инфраструктуре.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IEA и отраслевых обзоров; данные представлены как условный индекс значимости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цепочек поставок после мировых кризисов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2020 года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поставок строились вокруг максимальной экономии затрат: производство было рассредоточено по разным странам, а комплектующие шли через длинные международные маршруты.
</a:t>
            </a:r>
            <a:endParaRPr lang="en-US" sz="1272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 геополитические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конфликтов и ограничений усилились стратегии диверсификации. Распространилась модель China plus one, при которой компании сохраняют производство в Китае, но добавляют другие площадки.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перевозках и дефицит компонентов показали уязвимость длинных цепочек. Компании стали создавать запасы, искать альтернативных поставщиков и ближе размещать часть операций к рынкам.
</a:t>
            </a:r>
            <a:endParaRPr lang="en-US" sz="121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делается на региональные цепочки, устойчивую логистику и надёжные порты. Это повышает устойчивость бизнеса, хотя и снижает абсолютную зависимость от самой дешёвой схемы размещения.
</a:t>
            </a:r>
            <a:endParaRPr lang="en-US" sz="1210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604607"/>
            <a:ext cx="3812100" cy="24049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промышленные регионы мира и их специализация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крупнейшие промышленные регионы по структуре производства и условиям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регионы различаются не только масштабом, но и типом специализации: одни усиливаются за счёт технологий, другие — за счёт сырья и массового производства.
</a:t>
            </a:r>
            <a:endParaRPr lang="en-US" sz="119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обзорам промышленной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338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9350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кластеры и технополисы как центры роста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предприятия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 объединяет заводы, поставщиков, сервисные компании и логистику. Такая близость сокращает издержки, ускоряет поставки и делает производственную сеть более устойчивой к сбоям.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компаний и исследовательских организаций облегчает передачу технологий и кадров. В результате быстрее распространяются новые решения, а предприятия легче обновляют продукцию и оборудование.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Шэньчжэнь стал символом электроники, Бангалор — высоких технологий, а Детройт и Рур показывают, как промышленный район может развиваться исторически и затем перестраиваться.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модернизация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Технополисы и кластеры поддерживают инновации, привлекают инвестиции и создают рабочие места. Они помогают регионам переходить от массового производства к более сложной промышленной структуре.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развиваются быстрее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растут отрасли, где важны инновации, точность и глобальный спрос. Особенно заметно расширяются сегменты, связанные с аккумуляторами, цифровой техникой и медицинскими товарами.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наукоёмкие направления, тогда как сырьевые и тяжёлые отрасли растут медленнее из-за высокой зависимости от энергии и капитала.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обобщённым отраслевым тенденциям; значения представлены как условные темпы роста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добавленной стоимости обрабатывающей промышленности приходится на Африку.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UNIDO, статистика мировой обрабатывающей промышленности (MVA), последние доступные оценки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неравномерно распределены производство, инвестиции и технологии. Низкая доля усиливает зависимость от сырья и ограничивает возможности для промышленного рывка.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мировой промышленной географии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изменений в размещении и организации промышленности.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промышленности мира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промышленность становится более азиатской, технологичной и экологичной. Её размещение всё сильнее зависит от энергии, логистики, кадров и устойчивости цепочек поставок, а не только от сырья и дешёвой рабочей силы.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2026-06-03T05:45:51Z</dcterms:created>
  <dcterms:modified xsi:type="dcterms:W3CDTF">2026-06-03T05:45:51Z</dcterms:modified>
</cp:coreProperties>
</file>