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отрицательных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слитное и раздельное написание отрицательных наречий?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разбирают отрицательные наречия, их значение и написание. Эти слова часто встречаются в речи и текстах, поэтому важно отличать цельные формы от сочетаний с частицей не и понимать роль приставки ни-."},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эта тема в 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209" y="1135475"/>
            <a:ext cx="3248381" cy="3223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 не-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негде, некуда, неоткуда, незачем и некогда пишутся слитно, потому что это готовые словарные формы с устойчивым значением.
</a:t>
            </a:r>
            <a:endParaRPr lang="en-US" sz="1484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цельность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нельзя вставить пояснение или предлог, слово, как правило, является цельным и пишется слитно без разрыва.
</a:t>
            </a:r>
            <a:endParaRPr lang="en-US" sz="1369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передают отсутствие места, направления, причины или времени. Их смысл понятен только в целом, а не по отдельным частям.
</a:t>
            </a:r>
            <a:endParaRPr lang="en-US" sz="136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эти наречия лучше запоминать целиком. Их написание не проверяется подбором предлога, поэтому важна зрительная память.
</a:t>
            </a:r>
            <a:endParaRPr lang="en-US" sz="13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 ни-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Нигде, никуда, ниоткуда, никогда, никак, нисколько пишутся слитно. В них приставка ни- входит в состав одного слова и не отделяется.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ни-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часто усиливают уже выраженное отрицание: не было нигде, не пришёл никогда, не получилось никак. Смысл становится более точным и выразительным.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приставкой и основой нельзя вставить предлог, пояснение или другое слово. Если такая вставка невозможна, написание сохраняется слитным.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вставок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ни- помогают подчеркнуть полное отсутствие действия, места или времени. В предложении они звучат как единое отрицательное значение.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раздельно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 вроде не где, не куда, не откуда, не когда, если это не готовое отрицательное наречие, а свободное сочетание слов.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цельное слово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можно поставить пояснение, например не в каком месте или не в какое время, написание будет раздельным.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вставить слово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раздельном написании смысл сильнее зависит от предложения. Такое сочетание может отвечать на вопрос или уточнять обстоятельство, а не обозначать устойчивую форму.
</a:t>
            </a:r>
            <a:endParaRPr lang="en-US" sz="1332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есть ли перед нами самостоятельное слово или сочетание. Именно смысл и возможность вставки помогают выбрать раздельное написание.
</a:t>
            </a:r>
            <a:endParaRPr lang="en-US" sz="1323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 и подсказку, чтобы быстрее выбирать правильный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для цельных словарных форм; раздельное — для сочетаний, где возможна вставка слова или пояснения.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написание: сравнение
</a:t>
            </a:r>
            <a:endParaRPr lang="en-US" sz="287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школьный курс 7 класса
</a:t>
            </a:r>
            <a:endParaRPr lang="en-US" sz="11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отрицательного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значению, составу слова и возможности вставки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ударения и значения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не заменяет правило, но помогает на слух различать близкие слова: нЕгде — нИгде, нЕкуда — нИкуда. Это особенно полезно при чтении и устной работе.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узнавать форму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наречие может передавать отсутствие места, времени, причины или способа действия. Поэтому важно смотреть не только на звучание, но и на предложение целиком.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контекста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контексте слово выражает устойчивое отрицательное значение, его легче распознать как цельное наречие. Тогда выбор написания становится более уверенным и быстрым.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узнаётся как форма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полагаться только на то, как слово звучит. Для правильного письма нужно определить, что именно оно означает и можно ли его разделить по смыслу.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привычки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зависит от темы текста: в школьных примерах чаще всего появляются слова с общими ситуациями и повседневными действиями.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нигде, никогда и никуда; более редкие формы тоже важно помнить, потому что они часто встречаются в заданиях.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учебным примерам и художественным текстам; без точной статистики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отрицательные наречия встречаются чаще
</a:t>
            </a:r>
            <a:endParaRPr lang="en-US" sz="26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наречия в предложении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наречия обычно отвечают на вопросы где? когда? куда? как? и в предложении выступают обстоятельством, уточняя место, время, направление или способ действия.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относятся к сказуемому и помогают передать отрицательный смысл действия: Миша нигде не нашёл ключи, Летом нам некуда спешить.
</a:t>
            </a:r>
            <a:endParaRPr lang="en-US" sz="1442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отрицательным наречиям предложение становится точнее и короче. Они сразу показывают, чего именно нет: места, направления, времени, причины или способа действия.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точность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22603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отрицательные наречия отличаются от местоимений
</a:t>
            </a:r>
            <a:endParaRPr lang="en-US" sz="2262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Негде, некуда, нигде, никуда, никогда обозначают признак действия: место, направление, время или способ. Поэтому они относятся к наречиям и отвечают на вопрос, как происходит действие.
</a:t>
            </a:r>
            <a:endParaRPr lang="en-US" sz="135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существительными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не с кем, ни у кого, ни о чём связаны с существительными и местоимениями. Это уже не наречия, а другие части речи, которые подчиняются своим орфографическим правилам.
</a:t>
            </a:r>
            <a:endParaRPr lang="en-US" sz="128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наречие с местоимением, легко ошибиться в написании: слитно, раздельно, с не- или ни-. Проверка по смыслу и составу слова помогает выбрать правильный вариант.
</a:t>
            </a:r>
            <a:endParaRPr lang="en-US" sz="1361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наречия нет предметного значения, зато есть значение признака действия. Если слово называет не предмет, а обстоятельство, перед нами, скорее всего, отрицательное наречие, а не местоимение.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цельные слова негде и нигде с раздельными сочетаниями не где и ни где. Ошибка возникает, если не проверить, является ли форма самостоятельным словом.
</a:t>
            </a:r>
            <a:endParaRPr lang="en-US" sz="1238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местоимениями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смешивают наречия с формами типа ни у кого, не с кем, никому. Здесь уже действуют правила отрицательных местоимений, поэтому одинаковое по звучанию слово может писаться по-разному.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не- и ни-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неверно выбирать приставку или частицу. В отрицательных наречиях нужно помнить: не- встречается в словарных формах негде, некуда, а ни- — в словах нигде, никогда.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не учитывают контекст и значение. Чтобы не ошибиться, нужно сначала понять, что именно выражает слово: место, время, причину, направление или способ действия.
</a:t>
            </a:r>
            <a:endParaRPr lang="en-US" sz="12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происходят в словах, которые нужно узнавать целиком, а не по отдельным частям.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цельными словарными формами и неправильным разбором состава слова; реже ошибаются в ударении и выборе части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школьным упражнениям и проверочным работам; условная диаграмма без статистической выборки.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в правописании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Негде, некуда, неоткуда и незачем лучше запоминать как готовые слова. В них нельзя вставить поясняющее слово, поэтому они пишутся слитно и не проверяются через предлог.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не-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Нигде, никуда, ниоткуда, никогда, никак и нисколько тоже относятся к словарным формам. Они часто встречаются в упражнениях, поэтому их полезно повторять вместе с примерами.
</a:t>
            </a:r>
            <a:endParaRPr lang="en-US" sz="1319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ни-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нужно воспринимать как единый орфографический образ. Если пытаться делить их на части, легко получить ошибку вроде ни где или не куда, хотя правильная запись слитная.
</a:t>
            </a:r>
            <a:endParaRPr lang="en-US" sz="1333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цельная форма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полезно составлять короткие предложения с каждым словом. Так запоминается не только написание, но и значение: место, время, направление, причина или способ действия.
</a:t>
            </a:r>
            <a:endParaRPr lang="en-US" sz="1332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уроке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вызывает сомнение, лучше свериться с орфографическим словарём. Это особенно полезно в контрольных и диктантах, когда нужно быстро подтвердить правильное написание.
</a:t>
            </a:r>
            <a:endParaRPr lang="en-US" sz="1244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36" y="1068000"/>
            <a:ext cx="294342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отрицательное наречие, его значение и пример, чтобы быстрее запомнить правило.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принцип помогает понять и значение, и написание: форма слова связана с тем, что именно отрицается — место, время, направление, причина или способ.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пример употребления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школьным примерам из темы отрицательных наречий.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перед письмом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выбрать слитное или раздельное написание отрицательного наречия.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64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 не нашёл линейку перед уроком. В такой фразе видно отсутствие места, где можно быстро взять нужную вещь, поэтому слово нигде пишется слитно.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Некуда поставить портфель в переполненном классе. Здесь наречие некуда показывает отсутствие направления или свободного места, куда можно переместить предмет.
</a:t>
            </a:r>
            <a:endParaRPr lang="en-US" sz="1322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Переполненный класс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 не получается решить задачу с дробями. Слово никак передаёт отсутствие способа действия: решение не удаётся ни одним из известных способов.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задача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Негде играть в мяч во время дождя. Это пример, где отрицательное наречие помогает точно выразить отсутствие подходящего места для действия.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модели помогают выражать разные смысловые оттенки, поэтому важно смотреть не только на форму, но и на контекст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значения места и направления, но каждая форма закреплена за своим оттенком смысла; это облегчает выбор нужного слова в речи и на письме.
</a:t>
            </a:r>
            <a:endParaRPr lang="en-US" sz="159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значениям отрицательных наречий, изучаемых в 7 классе; условное распределение для учебной визуализации.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отрицательные наречия
</a:t>
            </a:r>
            <a:endParaRPr lang="en-US" sz="25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что выражает слово: место, время, направление, причину или способ действия. Без понимания значения трудно выбрать правильное написание.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смысл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является ли форма цельным отрицательным наречием или сочетанием с предлогом, пояснением или частицей. Это помогает отличить слитное написание от раздельного.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состав слова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словарные формы и сверь результат с правилом: цельные отрицательные наречия пишутся слитно, а сочетания с предлогом или поясняющим словом — раздельно.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проверь орфографию
</a:t>
            </a:r>
            <a:endParaRPr lang="en-US" sz="14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без 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отрицательные наречия уверенно, достаточно помнить три опоры: значение, состав слова и правило написания. Тогда негде, нигде и не где перестают путать и запоминаются надёжно.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2026-05-28T13:38:04Z</dcterms:created>
  <dcterms:modified xsi:type="dcterms:W3CDTF">2026-05-28T13:38:04Z</dcterms:modified>
</cp:coreProperties>
</file>