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 вычитание векторов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Векторы: длина, направление и точные правила действий.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операции с векторами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помогает описывать перемещение, скорость и силу. Когда складывают или вычитают векторы, находят общий результат нескольких направленных действий и учатся работать и с рисунком, и с координатами в геометрии, и в физических задачах.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5374"/>
            <a:ext cx="4145700" cy="165180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8300" y="965374"/>
            <a:ext cx="4145700" cy="165180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вектор на чертеже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6650" y="2730300"/>
            <a:ext cx="38433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Стрелка с смыслом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вектор изображают стрелкой: начало показывает старт, а наконечник — направление. Длина стрелки соответствует модулю вектора, поэтому по чертежу можно сравнивать величины и замечать, как меняется результат при повороте.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774950" y="2730300"/>
            <a:ext cx="38433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длина — не всегда одинаковый вектор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вектора могут быть равны по длине, но смотреть в разные стороны. Для школьных задач важно различать сонаправленные, противоположно направленные и равные векторы, чтобы не перепутать их при построении и вычислениях.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886273"/>
            <a:ext cx="4791900" cy="136005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действий с векторами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основных способов сложения и вычитания векторов в 8 классе.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результат строится через направление, а при вычитании используется противоположный вектор.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8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складывают векторы по рисунку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суммы двумя последовательными шагами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направление влияет на результат сложения
</a:t>
            </a:r>
            <a:endParaRPr lang="en-US" sz="2775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направления векторов, тем сильнее их общий эффект на плоскости.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Совпадающие направления усиливают сумму, противоположные могут её обнулить, а перпендикулярные дают диагональный результат.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 8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000" y="1100807"/>
            <a:ext cx="3614400" cy="3434386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треугольника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31975" y="1189175"/>
            <a:ext cx="4118232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вектор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531975" y="1520526"/>
            <a:ext cx="4118232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изображают первый вектор как отрезок со стрелкой. Его начало и конец должны быть отмечены точно, потому что именно от них зависит правильное построение всей суммы.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31975" y="3544125"/>
            <a:ext cx="4118232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на чертеже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531975" y="3875476"/>
            <a:ext cx="4118232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Сумму показывают вектором, который соединяет начало первого вектора с концом перенесённого второго. Этот способ особенно удобен, когда действия идут одно за другим, например при последовательных перемещениях.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531975" y="2366650"/>
            <a:ext cx="4118232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вектор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531975" y="2698001"/>
            <a:ext cx="4118232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второй вектор переносят параллельно самому себе так, чтобы его начало оказалось в конце первого. Длина и направление при переносе не меняются, поэтому сохраняется исходный смысл вектора.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000" y="1145820"/>
            <a:ext cx="8424000" cy="2031961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параллелограмма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71275" y="3769350"/>
            <a:ext cx="2289300" cy="6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вектора откладывают из одной точки как соседние стороны будущего параллелограмма. Так легко увидеть, как направления влияют друг на друга и какой будет общий результат.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71275" y="3371990"/>
            <a:ext cx="2289300" cy="33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начало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27350" y="3769350"/>
            <a:ext cx="2289300" cy="6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Диагональ, выходящая из общего начала, и есть сумма векторов. Она показывает итоговое направление и величину, когда два действия происходят одновременно, а не одно за другим.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3427350" y="3371990"/>
            <a:ext cx="2289300" cy="33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Диагональ суммы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83425" y="3769350"/>
            <a:ext cx="2289300" cy="6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особенно понятно в задачах на силы, движение и другие одновременные воздействия. Оно помогает представить не только ответ, но и причину, по которой он получается именно таким.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6283425" y="3371990"/>
            <a:ext cx="2289300" cy="33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полезно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3400" y="1441237"/>
            <a:ext cx="4170600" cy="2936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векторов по координатам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846308"/>
            <a:ext cx="41067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вектор задан координатами, складывают отдельно значения по оси x и по оси y. Каждая координата меняется независимо, поэтому вычисления получаются короткими и точными.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574383"/>
            <a:ext cx="4106700" cy="2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по осям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2822098"/>
            <a:ext cx="41067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векторов (a, b) и (c, d) сумма равна (a + c, b + d). Это значит, что горизонтальное и вертикальное перемещения объединяются по одинаковому правилу.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2550174"/>
            <a:ext cx="4106700" cy="2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сложения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360000" y="3797889"/>
            <a:ext cx="41067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Координатный способ удобен для проверки построения без чертежа. Если ответ верный, его направление и длина согласуются с движением на координатной плоскости и с исходными данными.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525964"/>
            <a:ext cx="4106700" cy="2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1166" y="1204950"/>
            <a:ext cx="2692269" cy="3216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векторов как сложение противоположного
</a:t>
            </a:r>
            <a:endParaRPr lang="en-US" sz="2538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65388" y="170203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a − b заменяют суммой a + (−b). У противоположного вектора та же длина, но направление строго обратное, поэтому он помогает превратить вычитание в знакомое сложение.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65400" y="120495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Сменить направление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58038" y="170203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замены действуют теми же способами, что и при сложении: по правилу треугольника, по правилу параллелограмма или по координатам. Это упрощает решение геометрических задач.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58050" y="120495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Построить сумму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458038" y="343588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показывает, какой вектор нужно добавить, чтобы получить нужный результат. Поэтому знак минус в записи означает не исчезновение вектора, а изменение его направления.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458050" y="293880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Помнить смысл разности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65388" y="343588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координатном способе из каждой координаты первого вектора вычитают соответствующую координату второго: отдельно по x и отдельно по y. Порядок координат менять нельзя.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65400" y="293880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Вычислить по координатам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операций с координатами векторов
</a:t>
            </a:r>
            <a:endParaRPr lang="en-US" sz="29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складывают и вычитают по отдельности, поэтому результат удобно проверять по каждой оси.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каждая координата меняется отдельно; это позволяет быстро вычислять и сверять ответ на плоскости.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8 класса; примеры вычислений по координатам.
</a:t>
            </a:r>
            <a:endParaRPr lang="en-US" sz="13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73317"/>
            <a:ext cx="4791900" cy="24734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векторами
</a:t>
            </a:r>
            <a:endParaRPr lang="en-US" sz="3119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неточности чаще всего мешают получить верный результат при сложении и вычитании векторов.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источники ошибок связаны с направлением, порядком координат и переносом вектора; длину и знак нужно проверять каждый раз.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задачи по геометрии.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решения задачи с векторами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8 класса: алгоритм для задач на сложение и вычитание векторов.
</a:t>
            </a:r>
            <a:endParaRPr lang="en-US" sz="158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94" y="1542875"/>
            <a:ext cx="349313" cy="55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7950" y="1597325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0650" y="1622325"/>
            <a:ext cx="450000" cy="400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векторы встречаются в жизни и в задачах
</a:t>
            </a:r>
            <a:endParaRPr lang="en-US" sz="2878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933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описывают путь и направление движения человека, автомобиля или корабля. В задачах важно не только расстояние, но и то, куда направлено движение.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10017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1279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спорте и навигации направление часто не менее важно, чем величина. Поэтому векторные действия помогают точно рассчитывать маршрут, поворот и итоговое положение объекта.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6363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33106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лодка идёт по реке, её собственная скорость и скорость течения складываются как векторы. Так находят итоговое направление и скорость движения относительно берега.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38190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Течение реки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суммы и разности
</a:t>
            </a:r>
            <a:endParaRPr lang="en-US" sz="31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видно, как меняется итог при смене направления одного из векторов.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показывает общий эффект, а разность помогает найти вектор-дополнение; оба действия тесно связаны между собой.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8 класса; схематическое представление векторов.
</a:t>
            </a:r>
            <a:endParaRPr lang="en-US" sz="134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000" y="1100807"/>
            <a:ext cx="3614400" cy="3434386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проверяют правильность построения
</a:t>
            </a:r>
            <a:endParaRPr lang="en-US" sz="2519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31975" y="1189175"/>
            <a:ext cx="4118232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начало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531975" y="1520526"/>
            <a:ext cx="4118232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суммы первый вектор и перенесённый второй должны быть соединены последовательно. Если начало и конец расположены иначе, построение выполнено неверно.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31975" y="3544125"/>
            <a:ext cx="4118232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данные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531975" y="3875476"/>
            <a:ext cx="4118232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проверить длины, координаты и углы между векторами. Такая сверка помогает заметить ошибку ещё до записи ответа и делает решение надёжным.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531975" y="2366650"/>
            <a:ext cx="4118232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Сверьте направление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531975" y="2698001"/>
            <a:ext cx="4118232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вычитании используется противоположный вектор, поэтому стрелка меняет направление. После этого разность можно построить теми же правилами, что и сумму.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62115"/>
            <a:ext cx="4791900" cy="200837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решения задач с векторами
</a:t>
            </a:r>
            <a:endParaRPr lang="en-US" sz="2697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различаются основные способы решения и когда каждый из них удобнее применять.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способа зависит от условия, но при верных действиях все методы приводят к одному и тому же ответу.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8 класса.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Мини-задачи для закрепления правил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71275" y="2528167"/>
            <a:ext cx="2289300" cy="16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два вектора направлены одинаково и имеют длины 3 см и 5 см, их сумма равна 8 см. Здесь длины складываются без изменения направления.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71275" y="1905558"/>
            <a:ext cx="22893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Сонаправленные векторы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427350" y="2528167"/>
            <a:ext cx="2289300" cy="16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длиной 4 см и 4 см, направленные в разные стороны, дают нулевой вектор. Они полностью компенсируют друг друга и взаимно уничтожают результат.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427350" y="1905558"/>
            <a:ext cx="22893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направления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6283425" y="2528167"/>
            <a:ext cx="2289300" cy="16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векторов (1, 2) и (−3, 1) получаем (−2, 3). Каждая координата изменяется отдельно, поэтому ответ легко проверить на координатной плоскости.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6283425" y="1905558"/>
            <a:ext cx="22893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по координатам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сумма векторов равна нулю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8 класса: случай взаимной компенсации двух векторов.
</a:t>
            </a:r>
            <a:endParaRPr lang="en-US" sz="172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 векторах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 вычитание векторов позволяют точно описывать направление и результат действия. Правило треугольника, параллелограмма и координатный способ помогают решать задачи удобно и без лишних ошибок.
</a:t>
            </a:r>
            <a:endParaRPr lang="en-US" sz="147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2026-05-29T04:07:29Z</dcterms:created>
  <dcterms:modified xsi:type="dcterms:W3CDTF">2026-05-29T04:07:29Z</dcterms:modified>
</cp:coreProperties>
</file>