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— слово действия в русском языке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помогает словам «оживать» и двигаться.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 глагола не обойтись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нужны, чтобы рассказать о действиях, мыслях, просьбах и событиях. С ними легко построить понятное предложение и сразу увидеть, кто что делает.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31" y="1487300"/>
            <a:ext cx="200288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31" y="3236075"/>
            <a:ext cx="200287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90760"/>
            <a:ext cx="242100" cy="193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обозначать глагол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то, что кто-то делает: бежит, рисует, читает, лепит. Такие слова показывают движение и помогают представить картинку в голове очень ясно.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глаголы, которые называют изменение или событие: начаться, закончиться, наступить. С их помощью можно сказать, что в мире что-то случилось или только начинается.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передают состояние предмета или человека: спать, болеть, молчать, радоваться. Они показывают не движение, а то, как кто-то чувствует себя или что с ним происходит.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может передавать действие в развитии: расти, таять, меняться, учиться. Такие слова помогают увидеть, что что-то происходит постепенно, а не сразу.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можно узнать по вопросам что делать? и что сделать?. Эти вопросы помогают найти начальную форму слова и понять, что оно обозначает действие.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происходит сейчас, к глаголу задают вопросы что делает? что делают?. Если оно уже было или будет позже, вопросы меняются.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«Петя читает книгу» слово читает отвечает на вопрос что делает?. Значит, это глагол, и он показывает действие героя.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вопросы отвечает глагол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 жизни школьника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дел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утра школьник встаёт, умывается, одевается и завтракает. Потом он берёт рюкзак и идёт в школу. Одно маленькое утро — а глаголов уже целая компания!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 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школьник слушает, читает, пишет и отвечает у доски. Иногда он проверяет работу и исправляет ошибку. Глаголы помогают увидеть, как много всего происходит даже на одном занятии.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тоже есть дела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ребёнок играет, гуляет, помогает дома и отдыхает. Потом он снова собирается за уроки. Так глаголы показывают весь день от первой до последней минуты.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 отвечает на вопросы что делать? и что сделать?. Это начальная форма глагола, по которой его удобно искать в словаре.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 глагола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неё нет времени, лица и числа. Поэтому слова читать, играть, рисовать, построить называются начальной формой и не показывают, кто именно действует.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особенно полезны, когда нужно назвать действие вообще, без уточнения. Они звучат как словарные помощники — коротко, ясно и по делу.
</a:t>
            </a:r>
            <a:endParaRPr lang="en-US" sz="9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глагол в предложении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 глагола: от смысла слова к его форме и времени.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настоящего времени называют действие, которое происходит прямо сейчас. Они отвечают на вопросы что делает? и что делают? и помогают описать живую картину.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настоящего времени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часто встречаются в рассказах о том, что видно и слышно в данный момент: ребёнок читает, птица поёт, автобус едет.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делает речь более наглядной. С ним кажется, что действие происходит прямо перед глазами, будто в маленьком кино без остановки.
</a:t>
            </a:r>
            <a:endParaRPr lang="en-US" sz="9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прошедшего времени показывают действие, которое уже произошло. По ним легко понять, что событие осталось позади, а рассказ идёт о прошлом.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таких формах есть суффикс -л-: читал, рисовала, гуляли, смотрело. Этот признак помогает быстро узнать прошедшее время.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глагол может изменяться по роду: читал, читала, читало. Поэтому важно смотреть не только на слово, но и на его форму.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прошедшего времени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часто встречается в сказках, историях и воспоминаниях. С ним можно спокойно рассказать, что уже случилось вчера, утром или на прогулке.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о будущем с помощью глаголов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вечером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я буду читать, сделаю уроки, подготовлю рюкзак. Такие формы помогают рассказать о планах на ближайшее время.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завтрашних делах часто звучат глаголы напишет, пойдёт, соберётся. Они показывают, что действие ещё впереди и только готовится случиться.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выходных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мечтает о выходных, он говорит: поедем, погуляем, поиграем, посмотрим. Будущее время удобно для обещаний, планов и весёлых ожиданий.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950" y="1797831"/>
            <a:ext cx="3223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900" y="1828191"/>
            <a:ext cx="384600" cy="307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1075" y="1797831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 число глагола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помогает понять, кто именно действует: я, ты, он, она или мы, вы, они. Поэтому в словах читаю, читаешь и читает меняется форма, хотя действие одно и то же.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21899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или несколько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показывает, один предмет или несколько. Слова читает и читают различаются по числу, и сразу ясно, один ученик читает или целый класс дружно работает.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62973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смысл в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глагол согласуется с лицом и числом, предложение звучит понятно и аккуратно. Сразу видно, кто говорит, кто делает и кто участвует в действии.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некоторые глаголы нужно учить отдельно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Глагол, который меняет форму хитро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хотеть ведёт себя не совсем обычно. В одних формах оно похоже на знакомые слова, а в других — словно прячет буквы, как ловкий фокусник. Поэтому его формы полезно запоминать и чаще повторять вслух.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убегает от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бежать тоже любит удивлять. В речи он может быстро менять вид, лицо и число, и не всегда подчиняется привычной схеме. Если встретить его на уроке, лучше внимательно посмотреть на форму и задать вопрос.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показывает действие в процессе, повторении или привычке. Слова читать, рисовать, смотреть называют то, что происходит сейчас, обычно или долго.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и несовершенный вид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 сообщает о завершённом действии и его результате. Формы прочитать, нарисовать, посмотреть звучат так, будто дело уже доведено до конца.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смысл может звучать по-разному в зависимости от вида. Читать — это процесс, а прочитать — уже готовый итог, как открытая книга после последней страницы.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помогает точнее рассказывать о событиях. Если действие ещё идёт, нужен несовершенный вид. Если важен результат, выбираем совершенный вид и получаем более точную фразу.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смысл у глагольной пары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одно действие описывается как процесс или как завершённый результат.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с глаголами обычно пишется раздельно: не читать, не бегать, не шуметь. Она просто делает смысл отрицательным, как будто ставит маленький знак «стоп».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удобно проверить: если перед словом стоит частица, пишем отдельно. Так легко заметить разницу между не играть и слитным написанием у других слов.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путать частицу не с приставкой. Приставка может входить в состав слова, а частица остаётся отдельным маленьким словом и живёт рядом с глаголом.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 частицей не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500" y="2266178"/>
            <a:ext cx="26040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49" y="2266175"/>
            <a:ext cx="26040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5897" y="2270029"/>
            <a:ext cx="275400" cy="24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Глаголы-побуждения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может звучать как вежливая просьба: помоги, принеси, открой. Такие формы короткие и понятные, поэтому сразу ясно, что нужно сделать прямо сейчас.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или приказ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глагол подсказывает, советует или требует: слушай, смотри, сядь, не спеши. Он помогает быстро направить действие, как дорожный указатель для слов.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добрые глаголы-приглашения: приходи, заходи, садись, присоединяйся. Они звучат дружелюбно и делают речь тёплой, как улыбка в словах.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глагол делает текст живым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картина становится движением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написать: «Мальчик стоит на берегу», перед глазами возникает тихая и неподвижная сцена. Но стоит заменить глагол на «бежит», и картинка сразу оживает, словно ветер подул в кадре.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меняется вместе с действием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помогают передать не только действие, но и настроение. Когда герой идёт медленно, прыгает радостно или крадётся тихо, читатель сразу чувствует, как меняется история, даже без длинных объяснений.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задать вопрос к слову. Если подходит что делает? что делал? что будет делать?, перед нами глагол, а не другое слово, притворившееся действием.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написании с не важно помнить о раздельном варианте: не читать, не петь, не спешить. Это маленькое слово не любит прятаться внутри глагола.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путают формы на -ться и -тся. Проверка вопросом помогает: если можно спросить что делать?, в слове обычно пишется мягкий знак.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глаголах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ловушка — время глагола. Нужно внимательно смотреть, происходит ли действие сейчас, уже произошло или только будет, чтобы не перепутать формы в предложении.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950" y="1797831"/>
            <a:ext cx="3223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700" y="1828191"/>
            <a:ext cx="384600" cy="307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575" y="1828191"/>
            <a:ext cx="384600" cy="307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3600" y="1797831"/>
            <a:ext cx="2763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Слова-глаголы для запоминания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и писать — очень важные глаголы школьной жизни. Они встречаются в учебниках, заданиях и тетрадях, поэтому помогают говорить о работе на уроке точно и просто.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и слушание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и слушать нужны почти каждый день. С их помощью люди обмениваются мыслями, задают вопросы и отвечают друг другу, не теряя ни одного важного слова.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Играть, прыгать, бегать и смотреть помогают описывать весёлые дела и движения. Эти глаголы сразу делают рассказ живым, будто на странице появился маленький праздник.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и мечта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Думать, помогать и мечтать показывают не только действия, но и работу ума и сердца. Такие слова особенно красивы, потому что в них есть и дело, и настроение.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— важное слово в нашей речи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помогает назвать действие, состояние и событие, а ещё показывает время, число и иногда лицо. Без него речь стала бы тихой и неподвижной, как картинка без движения.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2026-05-21T23:28:56Z</dcterms:created>
  <dcterms:modified xsi:type="dcterms:W3CDTF">2026-05-21T23:28:56Z</dcterms:modified>
</cp:coreProperties>
</file>