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и его корни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неизвестное и проверять ответ шаг за шагом.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уравнения нужны в 7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помогают быстро находить неизвестные в задачах по математике, физике и геометрии. Они учат записывать ситуацию буквами, рассуждать точно и проверять ответ, а первые способы их решения известны ещё со времён Древнего Египта и Вавилона.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уравнением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всегда содержит знак равенства, потому что его левая и правая части должны иметь одинаковое значение. Без этого знака запись уже не будет уравнением.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есть число, которое пока не известно. Его обозначают буквой: x, a, y или другой переменной, если это удобно для записи.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могут выглядеть по-разному: x + 5 = 12, 3a = 18, 2y — 7 = 9. Во всех случаях нужно найти значение буквы.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 — это другое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со знаками &gt;, &lt;, ≥ и ≤ не являются уравнениями, потому что в них сравнивают числа, а не ищут значение, при котором получается равенство.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это значение переменной, которое подходит в уравнение и делает его истинным после подстановки.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из курса алгебры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 + 4 = 10 делает равенство верным
</a:t>
            </a:r>
            <a:endParaRPr lang="en-US" sz="23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уравнений и проверки корней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случае число считается корнем только после подстановки и проверки равенства.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 подтверждает ответ и помогает заметить вычислительную ошибку.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«Уравнения и корни»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корень уравнения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показывает, как перейти от записи к ответу без лишних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преобразования уравнений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Вычесть одинаковое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обеих частей можно вычесть одно и то же число. Такой приём особенно удобен, когда в уравнении есть число, которое мешает выделить переменную.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Умножить или разделить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разрешается умножить или разделить на одно и то же ненулевое число. Так уравнение можно упростить, не меняя множество его корней.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равносильные преобразования сохраняют верность равенства и не добавляют лишних решений. Поэтому после каждого шага важно следить, чтобы действия были одинаковыми для обеих частей.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одно и то же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уравнения прибавить одинаковое число, равенство не нарушится. Это помогает убрать лишнее слагаемое и приблизить запись к виду, где неизвестное видно сразу.
</a:t>
            </a:r>
            <a:endParaRPr lang="en-US" sz="9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встречаются в уравнениях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учебную схему: сначала встречаются самые простые уравнения, затем задания с большим числом преобразований.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действий в записи, тем внимательнее нужно соблюдать порядок преобразований и проверку ответа.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усложнению уравнений в 7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как весы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 правая части уравнения похожи на две чаши весов. Пока они уравновешены, равенство верно; если одна часть меняется, другая должна измениться так же.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одной стороны убрать число или добавить его, то то же самое делают и во второй стороне. Тогда равновесие сохраняется, а знак равенства остаётся верным.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весов помогает запомнить смысл уравнения: обе части должны иметь одинаковое значение. Это особенно полезно, когда нужно объяснить решение без лишних формул.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одной операцией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 + 9 = 15 неизвестное находят вычитанием 9. Так переменная остаётся одна, а ответ сразу можно проверить подстановкой.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 — 4 = 11 к 11 прибавляют 4, потому что нужно выполнить обратное действие. После этого получают значение x и проверяют его.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5x = 35 делят 35 на 5. Так находят число, которое при умножении на 5 даёт нужный результат.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x: 3 = 8 умножают 8 на 3. Обратное действие помогает восстановить неизвестное число и убедиться в правильности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 несколько шагов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смотрят на уравнение и определяют, где находится неизвестное число. Это помогает понять, какие действия уже выполнены над буквой.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Убрать прибавление или 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неизвестному что-то прибавили или вычли, используют обратное действие. Так переменная быстрее остается одна в одной части уравнения.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Освободить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буквой стоит число, переходят к делению или умножению. Это позволяет найти значение переменной без лишних вычислений.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ответа его подставляют в исходное уравнение. Проверка показывает, верно ли выполнены все шаги и нет ли ошибки в вычислениях.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уравнений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со сложностью задания, а с невнимательностью при преобразованиях и вычислениях.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возникают при нарушении равносильных преобразований, пропуске действий и отсутствии проверки. Аккуратная запись уменьшает риск неверного ответа.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решения уравнений из школьного курса алгебры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корня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как убедиться, что найденное значение действительно подходит исходному уравнению.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корней может быть у уравнения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школьных задачах уравнение имеет одно решение. Например, в записи x = 7 подходит только число 7, потому что именно оно делает равенство верным.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много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корнем становится любое число. Так происходит в уравнении 0x = 0: после умножения на ноль всегда получается ноль, поэтому подходят все значения переменной.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Решений нет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преобразований получается невозможное равенство, корней не существует. В уравнении 0x = 5 левая часть всегда равна нулю, а правая — пяти, поэтому подходящего числа нет.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уравнений по числу решений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чаще всего встречаются уравнения с одним ответом, но иногда полезно рассматривать и особые случаи без единственного корня.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тип решения зависит от итогового вида уравнения: большинство задач приводит к одному корню, а особые равенства дают бесконечно много решений или их отсутствие.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уравнений по числу решений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 жизни и учебных задачах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билетов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кассе уравнение помогает связать цену одного билета, количество покупок и сдачу. Если за три билета заплатили 200 рублей и вернули 20 рублей, можно записать 3x + 20 = 200. Такая запись быстро переводит ситуацию в понятную математическую модель.
</a:t>
            </a:r>
            <a:endParaRPr lang="en-US" sz="843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 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нужны не только в магазине, но и на уроках математики, физики и геометрии. С их помощью находят время, расстояние и длину отрезка, когда одна из величин неизвестна. Поэтому умение составлять уравнение экономит время и упрощает решение задач.
</a:t>
            </a:r>
            <a:endParaRPr lang="en-US" sz="8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009" y="1805970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876" y="266121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712" y="3514947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как обозначения неизвестных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одно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уравнения буква обозначает конкретное неизвестное число. Если в записи несколько раз встречается x, это всегда одно и то же значение, а не разные числа.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неизвестных обычно используют x, y, a, b. Эти буквы удобно писать и читать, поэтому они часто встречаются в учебных задачах и простых алгебраических выражениях.
</a:t>
            </a:r>
            <a:endParaRPr lang="en-US" sz="75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 — разные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есть несколько букв, каждая может обозначать свою величину. Это помогает описывать задачи, где неизвестных больше одного и их нужно рассматривать отдельно.
</a:t>
            </a:r>
            <a:endParaRPr lang="en-US" sz="7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простых уравнений к более сложным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несколько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уравнения, где нужно сначала убрать одно действие, а потом другое. Такой порядок формирует аккуратность и помогает не потеряться в вычислениях.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 —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со скобками требуют внимания к порядку действий. Сначала раскрывают скобки, затем упрощают выражение и только после этого находят корень.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дробям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сложные задания включают дробные коэффициенты и несколько преобразований подряд. Они подготавливают к изучению алгебры в старших классах и развивают точность вычислений.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одно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этапах рассматривают записи вроде x + 7 = 19 и 4x = 28. Они учат находить неизвестное по одному шагу и уверенно пользоваться обратными действиями.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решения уравнений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преобразование должно сохранять равенство и не менять множество корней.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строится на трех опорах: одинаковых действиях, обратных операциях и проверке. Если хотя бы одно правило нарушено, результат может оказаться неверным.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преобразования уравнений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 «Уравнение и его корни»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помогает находить неизвестное число, а корень показывает, при каком значении равенство становится верным. Если применять обратные действия, сохранять равносильность и всегда проверять ответ, решение будет надежным.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2026-05-29T21:26:32Z</dcterms:created>
  <dcterms:modified xsi:type="dcterms:W3CDTF">2026-05-29T21:26:32Z</dcterms:modified>
</cp:coreProperties>
</file>