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за одно занятие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контрастов, который хочется увидеть целиком.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контрастов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удивляет тем, что в одной стране сочетаются мегаполисы, пустыни, рифы и редкие виды. За одно занятие здесь можно увидеть географию, историю, культуру и образ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Австралия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карте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находится в Южном и Восточном полушариях и омывается водами Индийского и Тихого океанов. На карте она выглядит как отдельный материк и одновременно как государство.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океана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 играет особую роль: именно у моря сосредоточены крупные города, порты и зоны отдыха. Внутренние районы гораздо менее населены и освоены.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территории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больших расстояний Австралия воспринимается не как компактная страна, а как целый мир внутри одного материка. Это влияет на транспорт, расселение и повседневную жизнь.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страны расположены тропические зоны, а юг отличается более мягким умеренным климатом. Между ними тянутся огромные внутренние пространства с засушливыми ландшафтами.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история страны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XVIII века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Задолго до прихода европейцев материк был домом для аборигенов и жителей островов Торресова пролива. Их культуры развивались десятки тысяч лет и сохранили глубокую связь с землёй.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1788 год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1788 году началась британская колонизация, которая изменила политическое устройство, население и хозяйство территории. Именно с этого момента начинается современная история страны.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Австралия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Австралия — независимая федерация с парламентской системой. При этом в общественной жизни всё заметнее роль наследия коренных народов и многонационального общества.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федерации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XIX–XX веках колонии объединились, а Австралия постепенно получила собственные институты управления. Формировалась федерация с общими правилами и самостоятельной внутренней политикой.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90561"/>
            <a:ext cx="3938100" cy="35919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традиции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688750" y="1484900"/>
            <a:ext cx="3938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Австралийская культура выросла из британского наследия, но со временем впитала традиции коренных народов и опыт мигрантов из Европы, Азии и Океании.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4688762" y="1271050"/>
            <a:ext cx="39381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влияний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688750" y="4438050"/>
            <a:ext cx="3938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природе проявляется в отношении к побережьям, паркам и животным. Для многих австралийцев это часть образа жизни, а не только тема экологии.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4688762" y="4224200"/>
            <a:ext cx="39381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природой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688750" y="2961475"/>
            <a:ext cx="3938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аборигенов выделяется символикой, точечными росписями и особым пониманием связи человека с природой. Это одна из самых узнаваемых культурных традиций страны.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4688762" y="2747625"/>
            <a:ext cx="39381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коренных народов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688750" y="2223177"/>
            <a:ext cx="3938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Австралии и ANZAC Day напоминают о важных страницах национальной истории. Эти даты связаны не только с торжествами, но и с коллективной памятью.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4688762" y="2009325"/>
            <a:ext cx="39381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даты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4688750" y="3699756"/>
            <a:ext cx="3938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повседневном общении австралийцы часто ценят простоту, равенство и неформальность. Такой стиль заметен и в школе, и в публичной жизни.
</a:t>
            </a:r>
            <a:endParaRPr lang="en-US" sz="700" dirty="0"/>
          </a:p>
        </p:txBody>
      </p:sp>
      <p:sp>
        <p:nvSpPr>
          <p:cNvPr id="21" name="Text 11"/>
          <p:cNvSpPr txBox="1"/>
          <p:nvPr/>
        </p:nvSpPr>
        <p:spPr>
          <a:xfrm>
            <a:off x="4688762" y="3485900"/>
            <a:ext cx="39381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Неформальное общение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8890" y="1175216"/>
            <a:ext cx="4102120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которые запоминаются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Австралии отличаются функциями, атмосферой и образом жизни. Сравнение помогает увидеть, как на одной территории сосуществуют портовый мегаполис, столичный центр, деловая столица и города с мягким климатом.
</a:t>
            </a:r>
            <a:endParaRPr lang="en-US" sz="1248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Австралии дополняют друг друга: одни формируют имидж страны, другие задают административный и культурный ритм.
</a:t>
            </a:r>
            <a:endParaRPr lang="en-US" sz="1575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ключевым городам Австралии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845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763100" cy="5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так необычна
</a:t>
            </a:r>
            <a:endParaRPr lang="en-US" sz="31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32250" y="3491083"/>
            <a:ext cx="1494000" cy="9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материка на протяжении миллионов лет позволила многим видам развиваться самостоятельно. Поэтому в Австралии особенно много растений и животных, которых нет больше нигде.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32250" y="3151533"/>
            <a:ext cx="1494000" cy="3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изоляция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7236250" y="3491083"/>
            <a:ext cx="1494000" cy="9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Вдоль побережья природа меняется особенно заметно: там сочетаются рифы, лагуны, пляжи и морские экосистемы, которые делают страну ещё разнообразнее.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7236250" y="3151533"/>
            <a:ext cx="1494000" cy="3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Прибрежное богатство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5535250" y="3491083"/>
            <a:ext cx="1494000" cy="9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возраст ландшафтов означает, что многие формы рельефа успели сильно выветриться. Отсюда — необычные скалы, плато и очень древние природные комплексы.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5535250" y="3151533"/>
            <a:ext cx="1494000" cy="3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ландшафты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3834250" y="3491083"/>
            <a:ext cx="1494000" cy="9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Засушливый климат усилил различия между регионами: на севере встречаются тропические леса, а в центре преобладают пустыни, саванны и каменистые равнины.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3834250" y="3151533"/>
            <a:ext cx="1494000" cy="3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климатические зоны
</a:t>
            </a:r>
            <a:endParaRPr lang="en-US" sz="900" dirty="0"/>
          </a:p>
        </p:txBody>
      </p:sp>
      <p:sp>
        <p:nvSpPr>
          <p:cNvPr id="21" name="Text 10"/>
          <p:cNvSpPr txBox="1"/>
          <p:nvPr/>
        </p:nvSpPr>
        <p:spPr>
          <a:xfrm>
            <a:off x="2133250" y="3491083"/>
            <a:ext cx="1494000" cy="9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и бедные питательными веществами почвы повлияли на состав растительности. Здесь лучше выживают виды, приспособленные к дефициту влаги и сложным условиям.
</a:t>
            </a:r>
            <a:endParaRPr lang="en-US" sz="800" dirty="0"/>
          </a:p>
        </p:txBody>
      </p:sp>
      <p:sp>
        <p:nvSpPr>
          <p:cNvPr id="22" name="Text 11"/>
          <p:cNvSpPr txBox="1"/>
          <p:nvPr/>
        </p:nvSpPr>
        <p:spPr>
          <a:xfrm>
            <a:off x="2133250" y="3151533"/>
            <a:ext cx="1494000" cy="3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почвы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Кенгуру, коалы, вомбаты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45179" y="19453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известны мощными прыжками и сумкой, в которой развивается детёныш. Их движения приспособлены к открытым пространствам и позволяют быстро преодолевать большие расстояния.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45179" y="16178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45179" y="41764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Вомбаты отличаются плотным телосложением и роют сложные норы. Благодаря этому они хорошо приспособлены к жизни в земле и стали одним из символов австралийской фауны.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845179" y="38489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Вомбаты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18608" y="306085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Коалы питаются листьями эвкалипта и проводят во сне много часов. Их образ жизни связан с медленным обменом веществ и особой пищевой специализацией.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18608" y="273340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Коалы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3597" y="1479650"/>
            <a:ext cx="2048805" cy="3303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Утконос, динго и море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60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 кажется необычным даже по меркам Австралии: он сочетает черты разных классов животных. У самцов есть ядовитые шпоры, что делает вид особенно интересным для биологов.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0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584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Динго — одичавшая собака, которая давно стала частью местных экосистем. Она влияет на численность других животных и поэтому важна не только как символ, но и как природный фактор.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584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Динго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4708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Австралийское море богато жизнью: у берегов встречаются акулы, морские черепахи, дельфины и множество рыб. Морская среда здесь не менее разнообразна, чем суша.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08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у берегов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и риф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 — крупнейшая коралловая система планеты и одно из самых известных природных чудес Австралии.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территории показывают, насколько разные ландшафты уживаются в одной стране — от океана до внутренней суши.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Какаду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Какаду известен водно-болотными угодьями, богатой фауной и древним наскальным искусством, сохранившим связь с прошлым.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Улуру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Улуру — сакральная скала в центральной части страны, важная и для природы, и для культуры коренных народов.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 аутбек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854936" y="177495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 Австралии часто называют аутбеком. Это огромные пространства с редким населением, где между поселениями могут быть сотни километров, а вода и транспорт становятся вопросом выживания.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54936" y="156110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аутбек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54936" y="348533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Пейзажи аутбека узнаваемы по красным почвам, плато, каменистым равнинам и открытым горизонтам. Среди растительности преобладают жёсткие кустарники и травы, приспособленные к долгой засухе.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54936" y="327148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ландшафты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88980" y="263013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здесь обычно жаркий и сухой, поэтому дожди выпадают нерегулярно, а реки и озёра нередко пересыхают. Люди строят жизнь вокруг запасов воды, тени и надёжной инфраструктуры.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88980" y="241627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Жарко и сухо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8980" y="434051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Флора и фауна аутбека выживают благодаря особым адаптациям: экономии влаги, ночной активности и умению переносить перепады температур. Именно поэтому этот регион особенно важен для изучения природы Австралии.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88980" y="412665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условиях засухи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80863"/>
            <a:ext cx="4401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80863"/>
            <a:ext cx="440100" cy="39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64740"/>
            <a:ext cx="440100" cy="391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64740"/>
            <a:ext cx="440100" cy="3912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у океана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досуг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рыбалка, яхтинг и поездки вдоль берега дополняют повседневный отдых. Во многих городах на набережных расположены парки, кафе и велосипедные дорожки, рассчитанные на мягкий климат.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 моря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океана определяет и расселение: крупнейшие города Австралии выросли на побережье. Там легче развивать торговлю, транспорт, туризм и сервис, чем в сухом внутреннем пространстве.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воды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 тянется на тысячи километров, поэтому для многих австралийцев океан — часть обычного маршрута, а не редкое место отдыха. Море влияет на жильё, досуг и выбор города.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Пляжная культура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Пляжи и серфинг давно стали частью национального образа жизни. На побережье можно увидеть прогулки на рассвете, тренировочные школы серфинга и привычку проводить выходные на открытом воздухе.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учатся школьники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ученика: очные занятия, календарь года, особенности удалённых районов и роль внеурочной жизни.
</a:t>
            </a:r>
            <a:endParaRPr lang="en-US" sz="129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повседневность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634012" y="176374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Крикет остаётся одним из самых узнаваемых видов спорта страны: его смотрят семьями, обсуждают в школах и на работе. Он особенно заметен в медиапространстве и летнем спортивном календаре.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34012" y="143630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Крикет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4012" y="417639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Серфинг связан не только со спортом, но и с повседневным ритмом побережья. Для многих подростков это одновременно тренировка, общение, образ жизни и способ почувствовать океан рядом.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34012" y="384895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Серфинг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34012" y="2970074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Австралийский футбол наиболее популярен на юге и в ряде крупных городов. Матчи собирают большие трибуны, а сам вид спорта давно стал частью региональной идентичности и городских традиций.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34012" y="2642625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Австралийский футбол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314075"/>
            <a:ext cx="4814700" cy="15930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попробовать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Австралийская кухня сочетает привычные блюда, десерты и продукты побережья. Ниже — несколько самых узнаваемых примеров, которые часто упоминают, говоря о местной еде.
</a:t>
            </a:r>
            <a:endParaRPr lang="en-US" sz="1419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отражает и британское наследие, и доступ к морепродуктам, фруктам и продуктам фермерских хозяйств.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типичным блюдам австралийской кухни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845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763100" cy="5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простыми словами
</a:t>
            </a:r>
            <a:endParaRPr lang="en-US" sz="31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32250" y="3491083"/>
            <a:ext cx="1494000" cy="9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сырья — один из главных двигателей экономики. Железная руда, уголь и газ обеспечивают заметную часть экспорта и связывают страну с рынками Азии и мира.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32250" y="3151533"/>
            <a:ext cx="1494000" cy="3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фундамент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7236250" y="3491083"/>
            <a:ext cx="1494000" cy="9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Австралии держится на балансе между экспортом сырья и развитым внутренним рынком услуг. Это делает её гибкой, но чувствительной к мировым ценам и спросу.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7236250" y="3151533"/>
            <a:ext cx="1494000" cy="3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баланс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5535250" y="3491083"/>
            <a:ext cx="1494000" cy="9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выполняют финансовые и логистические функции. Именно там сосредоточены штаб-квартиры компаний, порты, аэропорты и сервисы, без которых невозможна торговля на континентальном масштабе.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5535250" y="3151533"/>
            <a:ext cx="1494000" cy="3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городов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3834250" y="3491083"/>
            <a:ext cx="1494000" cy="9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туризм приносят стране не меньше внимания, чем природные ресурсы. Университеты, языковые программы, национальные парки и городские маршруты формируют устойчивый поток людей и доходов.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3834250" y="3151533"/>
            <a:ext cx="1494000" cy="3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
</a:t>
            </a:r>
            <a:endParaRPr lang="en-US" sz="900" dirty="0"/>
          </a:p>
        </p:txBody>
      </p:sp>
      <p:sp>
        <p:nvSpPr>
          <p:cNvPr id="21" name="Text 10"/>
          <p:cNvSpPr txBox="1"/>
          <p:nvPr/>
        </p:nvSpPr>
        <p:spPr>
          <a:xfrm>
            <a:off x="2133250" y="3491083"/>
            <a:ext cx="1494000" cy="9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даёт зерно, мясо, шерсть и другие продукты, которые удобно перевозить на большие расстояния. Для засушливых регионов особенно важны технологии экономии воды и устойчивого землепользования.
</a:t>
            </a:r>
            <a:endParaRPr lang="en-US" sz="800" dirty="0"/>
          </a:p>
        </p:txBody>
      </p:sp>
      <p:sp>
        <p:nvSpPr>
          <p:cNvPr id="22" name="Text 11"/>
          <p:cNvSpPr txBox="1"/>
          <p:nvPr/>
        </p:nvSpPr>
        <p:spPr>
          <a:xfrm>
            <a:off x="2133250" y="3151533"/>
            <a:ext cx="1494000" cy="3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Аграрный сектор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общение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Австралийский английский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Официальным языком является английский, однако австралийское произношение и словарь имеют собственные особенности. В речи часто слышны сокращения и дружелюбные формулы, характерные для местного общения.
</a:t>
            </a:r>
            <a:endParaRPr lang="en-US" sz="793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общения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Австралии ценят ясную, спокойную и доброжелательную манеру общения. При знакомстве принято быть вежливым, не переходить на излишнюю официальность и сохранять дружелюбный тон.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языки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коренных народов — важная часть культурного наследия страны. Их сохранение связано не только с историей, но и с уважением к знаниям, памяти и праву общин на самоидентификацию.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выражения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arvo, mate, barbie и no worries помогают быстро распознать непринуждённый стиль разговора. Они передают неформальность, но в хорошей компании звучат естественно и уважительно.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технологии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в Австралии развивалась в ответ на реальные условия страны: засухи, большие расстояния, удалённые поселения и необходимость точных наблюдений за природой и небом.
</a:t>
            </a:r>
            <a:endParaRPr lang="en-US" sz="1414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науки связаны с практическими задачами страны: здоровьем людей, наблюдением за климатом, космосом и надёжной инфраструктурой.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3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Тематическое обобщение по разделу презентации
</a:t>
            </a:r>
            <a:endParaRPr lang="en-US" sz="133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для мини-квиза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Мини-квиз построен на ярких фактах, которые легко запомнить и затем проверить по карте, природе и животному миру страны.
</a:t>
            </a:r>
            <a:endParaRPr lang="en-US" sz="12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Австралия: главное в одном взгляде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запоминается как страна контрастов: материк-остров, океанская культура, необычная природа и многослойная история. Выберите один регион, один город или одно животное — и соберите убедительный мини-проект.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2026-07-27T03:11:09Z</dcterms:created>
  <dcterms:modified xsi:type="dcterms:W3CDTF">2026-07-27T03:11:09Z</dcterms:modified>
</cp:coreProperties>
</file>