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суффиксов в 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суффиксы без ошибок и путаницы.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суффиксы важны школьнику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точнее называть предметы, признаки и действия. Они делают речь выразительнее, а письмо — грамотнее. Если понимать их смысл и знать правила, проще писать слова без ошибок и замечать исключения.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58809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964" y="3374873"/>
            <a:ext cx="372872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суффикса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слова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 и перед окончанием. Он не живёт один, а помогает слову «подружиться» с новым значением и стать понятнее в речи.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суффиксов можно образовать родственные слова: кот — котик, лес — лесной, учить — учитель. Слово меняется, а общий смысл остаётся рядом.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 оттенок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суффикс может сделать слово ласковым, маленьким, назвать признак или действие. Поэтому важно смотреть не только на буквы, но и на значение слова.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написание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суффиксы пишутся по правилу, а другие нужно запомнить. Особенно часто ученики путают похожие буквы и проверяют слово только на слух.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всегда рядом с корнем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суффикс находится после корня, но перед окончанием. Например, в словах домик, светлый, игрался его легко заметить, если сначала выделить корень.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слово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слове есть ещё приставка или окончание, и тогда спешить нельзя. Сначала разбирают слово целиком, а потом проверяют, какая часть стоит между корнем и окончанием.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суффикс в слове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разбора помогает увидеть суффикс и не перепутать его с другими частями слова.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с уменьшительным значением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-ик-, -очк- и -еньк- часто делают слово маленьким или ласковым. Так появляются домик, чашечка и рученька — будто слова улыбаются.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уменьшительный суффикс показывает не только размер, но и оттенок чувства. Слово становится нежнее, а речь звучит дружелюбнее и живее.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подбирать похожие слова и сравнивать их. Тогда становится видно, как один маленький суффикс меняет настроение всего слова.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часто встречаются в сказках, загадках и детской речи. Они помогают передать тёплое отношение, доброжелательность и мягкий тон разговора.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пишутся -ик- и -ек-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суффиксе -ик- гласная обычно сохраняется, поэтому в родственных словах она остаётся на месте: столик — столика, носик — носика. Это хороший знак для проверки.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суффиксе -ек- гласная часто исчезает при изменении слова: замочек — замочка, орешек — орешка. Из-за этого на письме легко ошибиться, если не сравнивать формы.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сначала подобрать родственное слово, а потом посмотреть, остаётся ли гласная. Такой способ помогает быстро понять, какой суффикс нужен, и не путать похожие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70851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48224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70949"/>
            <a:ext cx="376800" cy="376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37580"/>
            <a:ext cx="376800" cy="376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со значением детёнышей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Котёнок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-ёнок- и похожие формы помогают назвать детёныша животного. В слове котёнок важно запомнить букву ё и мягкое звучание согласного перед ней.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Медвежонок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-онок- тоже указывает на детёныша. В слове медвежонок слышится мягкость, а сама форма слова сразу подсказывает, что речь идёт о маленьком медведе.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Утёнок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 рассказах о животных и в заданиях для детей. Утёнок — удобный пример, потому что показывает и суффикс, и особое написание буквы ё.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Цыплёнок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 значением детёнышей нужно читать и писать внимательно. В них важно не только увидеть суффикс, но и правильно услышать мягкость согласного, чтобы не допустить ошибки.
</a:t>
            </a:r>
            <a:endParaRPr lang="en-US" sz="127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400" y="1334582"/>
            <a:ext cx="3829800" cy="33847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400" y="623700"/>
            <a:ext cx="80757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суффиксы помогают прилагательным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96525" y="192792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часто образуются с помощью суффиксов -н-, -енн-, -ов-, -ев-, -ист- и -оват-. Они помогают назвать признак предмета и делают речь точнее.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72050" y="1333750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называют признак предмета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6525" y="374487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суффиксу можно понять, из чего сделан предмет, на что он похож или какой у него оттенок признака. Поэтому слово звучит не просто, а очень понятно.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172050" y="3150673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подсказывают, какой предмет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н и две буквы нн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вызывает сомнение, стоит проверить его по правилу или запомнить как словарное. Тогда н и нн перестанут казаться настоящими буквенными близнецами-путаниками.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прилагательных пишется одна буква н: кожаный, глиняный, ветреный. Такие слова лучше запоминать внимательно, потому что они встречаются часто.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других словах пишутся две буквы нн: длинный, сонный, туманный. Здесь важно заметить, что удвоение букв помогает правильно передать форму слова на письме.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06" y="1617079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99856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глаголов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действия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образовывать глаголы, то есть слова, которые называют действие. Благодаря им появляются формы вроде рисовать, строить, белеть и темнеть, а речь становится точнее и живее.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повторяется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суффиксы показывают, что действие происходит снова, длится или меняется постепенно. Так легче понять, что предмет не просто есть, а что-то делает или начинает становиться другим.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значение слова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может менять значение основы и делать из одного слова другое. Например, от рисунка появляется действие рисовать, а от света — глагол светлеть, где заметно изменение состояния.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и написание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глаголах важно не только слышать окончание, но и замечать суффикс. Если внимательно подобрать родственные формы, легче увидеть, какая буква нужна: а, я, е, и, ова или ева.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суффиксы -ова- и -ева-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прочитать слово целиком и понять, что это именно глагол. Так проще увидеть основу и место, где может находиться нужный суффикс.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Изменить форму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слово ставят в форму первого лица: я советую, я рисую, я танцую, я беседую. Новая форма помогает услышать суффикс яснее.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Послушать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проверочной форме слышится -у или -ю, значит, в слове часто пишется суффикс -ова- или -ева-. Он хорошо заметен именно при изменении формы.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Сравнить с примером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полезно сравнить слово с похожими глаголами и повторить правило. Тогда написание запоминается лучше, а ошибка уже не подкрадывается на цыпочках.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суффиксов -ик- и -ек-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сравнить слово с родственной формой и выбрать нужную букву в суффиксе по сохранению или исчезновению гласной.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Слова-исключения, которые нужно помнить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стеклянный не подчиняется обычному ожиданию, поэтому его написание лучше запомнить отдельно. Оно часто встречается в упражнениях и проверочных заданиях.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оловянный пишутся две буквы нн. Это один из тех случаев, где правило помогает не сразу, а верное написание приходится держать в памяти.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деревянный тоже относится к исключениям. Оно напоминает, что в русском языке есть особые случаи, которые нельзя писать только по привычке или на слух.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ветреный нужно быть особенно внимательным: одна лишняя буква может испортить ответ. Такие слова удобно повторять небольшими группами и проговаривать вслух.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запоминать суффиксы без лишней путаницы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собирать короткие цепочки родственных слов: гриб — грибок — грибочек, лес — лесной, учить — учитель. Когда слова стоят рядом, суффикс сразу становится заметнее.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помогают цветные выделения, повторение и устные сравнения. Если слово встречается в разных формах несколько раз, мозг быстрее запоминает его строение и уже не теряется между похожими буквами.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суффикса в слове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действий: от определения части речи и корня до выбора правила и проверки слов-исключений.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3 класса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буквы и и е в суффиксах, потому что пытаются написать слово только на слух. Но слух иногда хитрит, как маленький озорник.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пропуск мягкого знака или лишняя буква н. Такие неточности появляются, когда не подбирают родственные слова и не проверяют строение слова.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спешат и пишут нн там, где нужна одна буква н. Внимательная проверка помогает заметить ошибку заранее и исправить её без спешки.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168500"/>
            <a:ext cx="81153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упражнения для закрепления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2300" y="1732236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Выбери букву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вставлять пропущенную букву в суффикс и объяснять свой выбор. Такое задание тренирует внимание и помогает не путать похожие написания.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46950" y="2718522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Разбери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полезно делить слова на части: корень, суффикс и окончание. Когда строение слова видно, правило запоминается намного лучше.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2225" y="3680261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Подбери родственное слово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находить пару к слову: домик — дом, светлый — свет, рисовать — рисую. После такой проверки суффикс уже не прячется.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знания о суффиксах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суффиксов помогает писать слова аккуратно и без лишних ошибок. Это особенно полезно в диктантах, упражнениях и маленьких письменных работах.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замечает суффикс, ему легче сравнивать родственные слова и находить нужную букву. Получается настоящая языковая подсказка, а не просто правило из учебника.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знания нужны не только на уроке русского языка. Они пригодятся и в обычной жизни, когда нужно написать сообщение, открытку или сочинение без ошибок.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часто подсказывает смысл слова: ласковое, уменьшительное, признак предмета, действие или название человека. Значит, он помогает не только писать, но и понимать.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Суффиксы: маленькие, но очень важные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— крошечная часть слова, а работы у него много. Если помнить правило, замечать значение и не забывать исключения, писать слова станет гораздо легче и увереннее.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2026-05-22T00:31:09Z</dcterms:created>
  <dcterms:modified xsi:type="dcterms:W3CDTF">2026-05-22T00:31:09Z</dcterms:modified>
</cp:coreProperties>
</file>