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страны Пиренейского полуострова — основные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Пиренейский полуостров объединяет Испанию, Португалию, Андорру и Гибралтар в уникальный регион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география Пиренейского полуострова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полуостров служил перекрёстком древних цивилизаций. Здесь смешались культуры и традиции от римлян до мавров, что сформировало богатое историческое наследие.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Пиренейский полуостров известен протяжённым побережьем свыше 3 300 км и границами: горы Пиренеи, Атлантика и Средиземное море.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539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582 000 км²
</a:t>
            </a:r>
            <a:endParaRPr lang="en-US" sz="6539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площадь как крупная страна Европы, объединяя свыше 57 миллионов жителей.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статистики Европы, 2024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— крупнейшая страна Пиренейского полуострова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природные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удивляет разнообразием: здесь горные цепи Пиренеев сменяются пустыней Табарнас и широкими равнинами Месеты. Каждый ландшафт создаёт неповторимые условия для жизни и туризма.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Эбро, Дуэро, Тахо и Гвадалквивир — реки, что питают земли Испании и служат важными транспортными и сельскохозяйственными артериями.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граничит с Португалией, Францией, Андоррой и Гибралтаром, что формирует сложные и интересные межгосударственные связи в Пиренейском регионе.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география и природные условия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 Атлантики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омывается Атлантическим океаном с западной и южной сторон, что создаёт уникальный морской климат и богатый морской биоресурс.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 южная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страны доминируют горы и холмы, тогда как юг представляет собой обширные равнины, обеспечивающие плодородные земледельческие угодья.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Португалии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Дору, Тежу и Мондегу — реки, которые питают сельское хозяйство, обеспечивают пресной водой и являются важными транспортными артериями.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Андорры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Андорра расположена высоко в Восточных Пиренеях между Францией и Испанией, с высотами от 840 до 2 942 метров, что формирует её горный рельеф.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 территории покрыты лесами, что способствует разнообразной флоре и фауне, а также природному богатству страны.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Андорры протекают реки Валира и расположены ледниковые озёра, которые создают уникальные природные комплексы для туризма и отдыха.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Гибралтар находится на южной оконечности полуострова и контролирует стратегически важный Гибралтарский пролив шириной всего 14 км, разделяющий Европу и Африку.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площадью 6,5 км² и населением около 34 тысяч человек, Гибралтар известен своей скалой высотой 426 метров и популяцией уникальных маготов — редких европейских обезьян.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Гибралтар: расположение и его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внутренних районах сезонами наблюдаются широкие колебания дневных и ночных температур, что формирует более континентальный климат с сухими условиями.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Преобладающий климат региона характеризуется жарким сухим летом со средними температурами свыше 30 °C и мягкой, умеренной зимой без сильных морозов.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Пиренейского полуострова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занимает четвёртое место в Европе по населению — около 48,5 миллионов человек, с плотностью около 94 человек на квадратный километр территории.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Испании и крупнейшие города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 является столицей и крупнейшим городом с населением более 3 миллионов, за ним следуют Барселона, Валенсия и Севилья, важные культурные и экономические центры.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и автономии Испании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разделена на 17 автономных сообществ, обладающих собственными правительственными органами и широкими полномочиями в законодательстве и управлении.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Каталония, Андалусия и Галисия выделяются своими уникальными языковыми и культурными традициями, которые тесно связаны с местной идентичностью.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испанского, официальными признаются каталанский, баскский и галисийский языки, что отражает многогранное языковое разнообразие и историю.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автономии поддерживают культурные особенности регионов, что влияет на национальную политику и развитие социальной сферы в стране.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Впечатляющие города полуострова: Валенсия, Севилья и Барселона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Валенсия — ворота для экспорта и кулинарных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Валенсия является крупнейшим портом Испании, через который проходит большая часть экспорта. Этот город — родина знаменитой паэльи, блюда с рисом и морепродуктами, объединяющего вкусы Средиземноморья.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Севилья — сердце андалусской культуры и фламенко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Севилья славится как колыбель фламенко — страстного музыкально-танцевального жанра. Здесь проходят яркие праздники с уличными шествиями, демонстрирующие богатое культурное наследие региона.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 — архитектурное чудо и туристический магнит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 известна творчеством Антонио Гауди, готическим кварталом и футбольным клубом мирового уровня. Город ежегодно принимает свыше 12 миллионов туристов, восхищённых его уникальной атмосферой.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административное деление и столица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разделена на 18 округов на материковой части и два автономных региона — Мадейру и Азорские острова. Такая структура обеспечивает эффективное управление и поддержание локальных традиций.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Лиссабон, расположенный на берегах реки Тежу, является одним из старейших городов Европы. Множество архитектурных стилей, включая готику, барокко и модерн, делают его центром культурной жизни страны.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народные промыслы Португалии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Португалии знаменито выращиванием винограда, оливок и пробковых деревьев, которые широко используются в производстве и экспорте.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включает развитое судостроение и рыбную ловлю, что традиционно поддерживает экономику прибрежных районов.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производит треть мировой пробки и экспортирует вино, текстиль и обувь, что играет ключевую роль в торговом балансе страны.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привлекает множество посетителей, способствуя развитию банковского сектора и беспошлинной торговли в Андорре.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миллионов
</a:t>
            </a:r>
            <a:endParaRPr lang="en-US" sz="6054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туристов, ежегодно посещающих страну, является основным источником дохода для местной экономики.
</a:t>
            </a:r>
            <a:endParaRPr lang="en-US" sz="227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туризма Андорры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Гибралтар: географическое положение и экономика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Гибралтар контролирует стратегический пролив между Атлантическим океаном и Средиземным морем, играя важную роль в морском сообщении.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основана на финансовом секторе, морском транспорте и быстро развивающемся туризме.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скала Гибралтар — дом для маготов, что делает этот регион исключительным с точки зрения природы и привлекает туристов.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и особенности региона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 португальский языки доминируют, отражая основные национальные идентичности полуострова.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регионов, таких как Каталония и Галисия, официально признаны региональные языки — каталанский и галисийский, что подчеркивает культурное многообразие.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Андорре распространён французский, а официальным языком Гибралтара является английский, демонстрируя исторические связи.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Баскский язык сохраняется в северной части полуострова, являясь уникальным и непохожим на другие европейские языки.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4" y="1269969"/>
            <a:ext cx="5197200" cy="8222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4" y="2175111"/>
            <a:ext cx="5197200" cy="8222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4" y="3080248"/>
            <a:ext cx="5197200" cy="8222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824" y="4007607"/>
            <a:ext cx="5197200" cy="8222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памятники архитектуры и культуры Пиренейского полуострова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67" y="126932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Альгамбра: архитектурное наследие мавров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Альгамбра в Гранаде представляет собой комплекс великолепных дворцов и садов. Его изысканная отделка отражает исламское искусство и историю мавров на полуострове.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59325" y="217446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Семейства: творение Гауди в Барселоне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Святого Семейства — символ Барселоны, построенный по проекту Антонио Гауди. Уникальный модернистский стиль делает его одной из главных достопримечательностей Европы.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259325" y="307960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Белен в Лиссабоне — памятник эпохи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Белен, построенная в XVI веке, служила крепостью и символом морских открытий Португалии, отражая время великих открытий и колониальных экспедиций.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259325" y="400696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Толедо: живое историческое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Толедо сохранил средневековую архитектуру, сочетающую христианские, исламские и еврейские традиции. Он является ярким примером культурного сосуществования.
</a:t>
            </a:r>
            <a:endParaRPr lang="en-US" sz="9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кухня знаменита паэльей с морепродуктами и овощной гаспачо. Хамон и сыр манчего — важные элементы гастрономического наследия региона.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Португальская кухня известна бакальяу — солёной треской, а также продукцией из пробкового дуба, портвейном и вином Мадера, что отражает целостность местных традиций.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блюда национальной кухни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и культурные события региона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Фламенко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музыкально-танцевальный жанр фламенко возник в Андалусии и символизирует эмоциональное выражение и страсть народа.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Сан-Фермин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бег быков в Памплоне собирает тысячи участников и зрителей, поддерживая исторические традиции и туристический интерес.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стиль фаду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жанр фаду отличается меланхоличными мелодиями и текстами, передающими чувства судьбы и ностальгии.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Карнавалы, Пасхальные шествия и Андоррский карнавал объединяют разнообразные народные традиции полуострова, привлекая множество туристов.
</a:t>
            </a:r>
            <a:endParaRPr lang="en-US" sz="10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Пиренейский полуостров: культурный и исторический перекрёсток Европы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сочетает богатое наследие, природные контрасты и современные города. Его вклад в европейскую культуру — уникален, определяя важность региона в мировой истории и настоящем.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2026-05-11T05:55:35Z</dcterms:created>
  <dcterms:modified xsi:type="dcterms:W3CDTF">2026-05-11T05:55:35Z</dcterms:modified>
</cp:coreProperties>
</file>