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127. Итоговая работа по математике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всё, чему научились за год: считаем, сравниваем и решаем.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уроку дети уже умеют считать предметы, читать числа до 20, сравнивать их, выполнять простые действия и решать короткие задачи. Итоговая работа собирает эти умения вместе и показывает, как уверенно они освоены.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умеет первоклассник к этому уроку
</a:t>
            </a:r>
            <a:endParaRPr lang="en-US" sz="2985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826" y="1353834"/>
            <a:ext cx="221175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5893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8740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95026" y="1353834"/>
            <a:ext cx="221175" cy="294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встречаются в итоговой работе
</a:t>
            </a:r>
            <a:endParaRPr lang="en-US" sz="2815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пересчитать картинки, не пропуская ни одного предмета и не считая один и тот же дважды. Такой счёт помогает быстро найти верное число и не запутаться в задании.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рисунку или условию надо вписать нужную цифру или число. Здесь важно помнить порядок записи и аккуратно оформить ответ, чтобы он был понятен без лишних догадок.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числа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встречаются слова «больше», «меньше» и «столько же». Ребёнок учится сравнивать два количества и выбирать правильный знак или слово, не торопясь и не угадывая.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решить короткие примеры на сложение и вычитание. Такие задания проверяют, умеет ли ученик выбирать нужное действие и находить результат без ошибок в знаках и числах.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 действия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важно прочитать условие, понять вопрос и ответить одним действием. Иногда нужно прибавить, иногда вычесть, а иногда сначала хорошо посмотреть на рисунок и только потом писать ответ.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задачи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ответа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ответ должен быть записан чётко: ровные цифры, правильный порядок и без лишних пометок. Тогда и учителю, и самому ученику легко проверить результат.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неверно написанная цифра может изменить весь ответ, поэтому лучше писать спокойно и аккуратно. Тетрадь в клетку, карандаш и ластик помогают сделать запись понятной.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над заданием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простых шага помогают не спешить и выполнять задания без лишних ошибок.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65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250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3294" y="1205853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13050" y="1205853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09850" y="1248003"/>
            <a:ext cx="571500" cy="457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важны в задании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«Посчитай»
</a:t>
            </a:r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подсказывает, что нужно внимательно пересчитать предметы или элементы на рисунке. Лучше считать по одному и проверять, не пропустил ли ты кого-нибудь из героев задания.
</a:t>
            </a:r>
            <a:endParaRPr lang="en-US" sz="1294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«Впиши»
</a:t>
            </a:r>
            <a:pPr algn="l" indent="0" marL="0">
              <a:lnSpc>
                <a:spcPct val="100000"/>
              </a:lnSpc>
              <a:buNone/>
            </a:pPr>
            <a:r>
              <a:rPr lang="en-US" sz="14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ответ нужно не произнести, а аккуратно записать в нужное место. Важно выбрать правильное число и поставить его точно туда, куда просит задание.
</a:t>
            </a:r>
            <a:endParaRPr lang="en-US" sz="1428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«Сравни»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надо выяснить, где больше, где меньше и где одинаково. Для сравнения удобно соединять предметы парами или смотреть на количество ещё раз, не путая результаты.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«Обведи»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подсказывает, что правильный вариант надо выделить. Такой способ помогает в заданиях с выбором ответа, где важно не просто догадаться, а показать верный результат.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«Соедини» и «реши»
</a:t>
            </a:r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требуют выполнить действие: соединить подходящие предметы или решить пример, задачу. Нужно читать до конца, чтобы не перепутать шаги и не ответить не на тот вопрос.
</a:t>
            </a:r>
            <a:endParaRPr lang="en-US" sz="13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на парте во время работы
</a:t>
            </a:r>
            <a:endParaRPr lang="en-US" sz="2698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должны лежать только нужные вещи: лист с заданиями или учебник, тетрадь, ручка, простой карандаш и ластик. Так ничего не мешает думать и считать.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игрушки, яркие наклейки и другие отвлекающие предметы лучше убрать. Спокойная и чистая парта помогает сосредоточиться, а значит, и задания решаются увереннее.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иногда считает невнимательно: пропускает один предмет или дважды считает один и тот же. Из-за этого ответ получается не таким, как на самом деле.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математических заданиях
</a:t>
            </a:r>
            <a:endParaRPr lang="en-US" sz="260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записывают правильно посчитанным числом, но не тем, которое просили в вопросе. Поэтому важно читать задание до конца, а не только первое предложение.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повторный счёт, проверка примера ещё раз и сравнение ответа с условием. Это как маленькая суперсила против ошибок — тихая, но очень полезная.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знаки «+» и «−». Тогда пример решается совсем не по правилу, и результат становится неверным, хотя числа были знакомые.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нужно по порядку, не пропуская предметы и не возвращаясь к уже названным. Тогда результат будет точным, а число получится без лишних догадок.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число можно цифрами, например 7, 9, 12 или 20. Важно писать их аккуратно, чтобы было понятно, какое именно количество получилось после счёта.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уверенно знать числа первого десятка и постепенно переходить к числам второго десятка. Там уже появляются десятки и единицы, и это очень помогает в решении заданий.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 и запись числа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можно решать разными способами: на пальцах, с палочками, с кружками на рисунке или вспоминая состав числа. Главное — выбрать удобный и понятный способ.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в пределах 10 и 20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на сложение предметов становится больше: к уже имеющемуся количеству что-то добавляют. В вычитании, наоборот, предметов становится меньше, потому что часть убирают или отдают.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итоговой работе встречаются короткие выражения, которые нужно считать спокойно и по шагам. Тогда даже пример с двумя действиями не выглядит страшным, а просто просится в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Проверка начинается с повторного счёта и ещё одного чтения примера или задачи. Так ребёнок видит, совпадает ли ответ с рисунком, вопросом и данными.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проверка ответа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число не подходит, ошибка становится заметной сразу. Тогда легче понять, на каком шаге что-то перепуталось: в счёте, в знаке или в записи.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или задача сразу не получились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помочь ребёнку не теряться и двигаться к ответу спокойно.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410" y="1453774"/>
            <a:ext cx="221175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2160" y="1453774"/>
            <a:ext cx="221175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87344"/>
            <a:ext cx="284700" cy="2277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и знаки больше, меньше, равно
</a:t>
            </a:r>
            <a:endParaRPr lang="en-US" sz="264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«&gt;» показывает, что слева или в первой группе предметов больше. Ребёнок сравнивает количества и выбирает число, которое действительно крупнее.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«&lt;» помогает увидеть, где предметов меньше. Важно не торопиться: сначала считают или соединяют пары, а потом делают вывод.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«=» означает одинаковое количество. Если предметов поровну, сравнение получается очень простым, почти как дружеское рукопожатие чисел.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удобнее соединить предметы парами или посмотреть на число целиком. Тогда не нужно пересчитывать всё дважды, и решение выходит точнее.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аккуратно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читают условие и находят, что известно. Потом смотрят на вопрос задачи, чтобы понять, нужно прибавить или вычесть, а не угадывать ответ наугад.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задачи в одно действие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задачах про добавили или стало больше обычно выполняют сложение. Если что-то убрали, подарили или осталось меньше, помогает вычитание. Всё очень по-математически честно.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вычисления ребёнок ещё раз смотрит на вопрос и проверяет, отвечает ли число именно на него. Так задача получается решённой полностью, без лишних сюрпризов.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в заданиях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итоговой работе дети узнают круг, квадрат, треугольник и прямоугольник, а также находят отрезок и ломаную линию. Фигуры можно сравнивать по форме и искать в рисунках знакомые элементы.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 только назвать фигуру, но и заметить её признаки: углы, стороны, замкнутость или наличие нескольких отрезков. Тогда чертежи в тетради становятся понятными и аккуратными.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линиями, отрезками и клетками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Отрезок имеет два конца, поэтому его важно начинать и заканчивать в нужных точках. Линия без конца не получится, как бы ни старался карандаш.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Ломаная линия состоит из нескольких отрезков, соединённых между собой. При её построении особенно важно не пропустить соединение и не сделать лишний поворот.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тетради в клетку удобно считать клетки и вести линию строго по ним. Так фигуры выходят ровными, а не «прыгают» по странице.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Если нужно соединить точки, сначала смотрят направление, потом считают клетки, а затем проводят линию без спешки. Это помогает избежать кривых сюрпризов.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работу перед сдачей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помогает не забыть имя, ответы и аккуратность оформления.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Работа показывает, как ребёнок считает предметы, записывает числа и не путается в порядке цифр. Это основа, без которой математика быстро начинает хитрить.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итоговая работа по математике
</a:t>
            </a:r>
            <a:endParaRPr lang="en-US" sz="2385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 заданиям видно, понимает ли ребёнок простую задачу, находит ли нужное действие и умеет ли связать ответ с вопросом. Это уже почти маленькое математическое расследование.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Итоговая работа также показывает аккуратность, умение проверять себя и доводить задание до конца. Именно эти навыки помогают получать уверенные результаты.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помогает увидеть, умеет ли первоклассник складывать, вычитать и сравнивать числа в знакомых ситуациях. Здесь особенно важны внимательность и спокойный темп.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настрой перед началом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важно сесть удобно, приготовить всё нужное и глубоко вдохнуть. Когда рядом порядок, пример кажется менее страшным, а голова работает заметно лучше.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показалось трудным, не стоит спешить и переживать. Лучше внимательно послушать, прочитать условие ещё раз и начать с самого понятного шага.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 127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работа помогает увидеть, сколько уже умеет первоклассник: считать, сравнивать, складывать, вычитать, решать задачи и узнавать фигуры. Главное — думать спокойно и аккуратно.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2026-05-20T14:01:17Z</dcterms:created>
  <dcterms:modified xsi:type="dcterms:W3CDTF">2026-05-20T14:01:17Z</dcterms:modified>
</cp:coreProperties>
</file>