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55800" y="1802850"/>
            <a:ext cx="56403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вегетативный орган растения: ключевые темы урока
</a:t>
            </a:r>
            <a:endParaRPr lang="en-US" sz="2016" dirty="0"/>
          </a:p>
        </p:txBody>
      </p:sp>
      <p:sp>
        <p:nvSpPr>
          <p:cNvPr id="4" name="Text 1"/>
          <p:cNvSpPr txBox="1"/>
          <p:nvPr/>
        </p:nvSpPr>
        <p:spPr>
          <a:xfrm>
            <a:off x="355800" y="465885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55800" y="2627550"/>
            <a:ext cx="50421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корня в природе и сельском хозяйстве через строение и функции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Незаменимая основа жизни растения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появляется первым у проростка и закрепляет растение в почве, обеспечивая воду и питательные вещества. Он отличается постоянным ростом и взаимодействием с почвенными микроорганизмами.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слой живых клеток защищает корневой кончик от повреждений при проникновении в почву. Чехлик постоянно обновляется благодаря активному делению клеток, обеспечивая безопасность роста.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Корневой чехлик — щит для делящихся клеток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зоне деления клетки активно делятся, создавая новый материал для увеличения корня. Следом идёт зона роста, где клетки растягиваются и удлиняют корень, помогая ему глубже проникать в землю.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деления и роста — ростовой двигатель корня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поверхности корня формируются волоски для всасывания воды и минералов, а в проводящей зоне сосуды перемещают питательные вещества вверх к другим частям растения.
</a:t>
            </a:r>
            <a:endParaRPr lang="en-US" sz="111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всасывания и проведения — питание и транспорт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корня: разбор основных компонентов
</a:t>
            </a:r>
            <a:endParaRPr lang="en-US" sz="18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 µm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примерный размер слоя корневого чехлика, обеспечивающий защиту чувствительных клеток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корневого чехлика всего около 100 микрометров, но его роль в сохранении целостности корневого кончика крайне важна.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растений, учебное пособие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Функционирование зон деления и роста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деления: активная клеточная пролиферация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зоне находятся многократно делящиеся клетки, которые генерируют новые клетки для дальнейшего развития корня. Меристема — источник роста растения.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роста: удлинение и формирование тканей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деления клетки начинают быстро увеличиваться в размере в зоне роста, удлиняя корень и способствуя погружению в почву благодаря растяжению тканей.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975" y="1594171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062" y="2774971"/>
            <a:ext cx="39322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3194" y="3955771"/>
            <a:ext cx="308963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корневых волосков
</a:t>
            </a:r>
            <a:endParaRPr lang="en-US" sz="2476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Корневые волоски многократно увеличивают площадь всасывания, расширяя возможности корня эффективно поглощать воду и минеральные вещества из почвы.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поверхности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волосок живет от 10 до 20 дней, после чего заменяется новыми, что поддерживает постоянное снабжение корня полезными веществами.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обновления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Волоски активно забирают воду, создавая необходимый поток, который затем переносится к остальным частям растения для питания и обмена веществ.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обмен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поднимает растворённые вещества по корню вверх к стеблю и листьям. Эта транспортная система жизненно важна для снабжения всех частей растения водой.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— кондуктор воды и минералов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 движет органические вещества, образованные в листьях, к корням и другим частям, обеспечивая энергию для роста и развития.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 — переносчик органических веществ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проводящей зоне клетки не только транспортируют жидкости, но и активно обмениваются веществами с окружающими тканями, поддерживая жизненные процессы в корне.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в тканях корня
</a:t>
            </a:r>
            <a:endParaRPr lang="en-US" sz="1377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Проводящая система корня: жизненно важные сосуды
</a:t>
            </a:r>
            <a:endParaRPr lang="en-US" sz="171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роли корня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надежно закрепляет растение в грунте, предотвращая его вымывание и обеспечивая устойчивость при ветрах и осадках.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поступление воды и минеральных веществ, необходимых для фотосинтеза и роста всех растений.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Запасает органические вещества, такие как крахмал, которые служат источником энергии в неблагоприятное время.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Взаимодействует с микроорганизмами почвы, что улучшает питательный обмен и способствует синтезу фитогормонов, регулирующих рост.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732001"/>
            <a:ext cx="4646100" cy="22068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корня и их особенности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«Биология. 6 класс»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функции корня, важные для роста и устойчивости растения.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функции корня жизненно важны и взаимодополняющи для выживания и развития растения.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двудольных растений характерен один толстый главный корень с ветвящимися боковыми корнями. Такой тип обеспечивает глубокое проникновение в почву и устойчивость, как у дуба или моркови.
</a:t>
            </a:r>
            <a:endParaRPr lang="en-US" sz="1191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Стержневая система — главный корень и ответвления
</a:t>
            </a:r>
            <a:endParaRPr lang="en-US" sz="1191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Мочковатая система — множество равных корней
</a:t>
            </a:r>
            <a:endParaRPr lang="en-US" sz="1302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однодольных растений, например пшеницы и лука, много тонких корней одинакового размера. Такая система эффективно улавливает влагу из верхних слоев почвы.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корневых систем и их особенности
</a:t>
            </a:r>
            <a:endParaRPr lang="en-US" sz="225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корень формируется из зародышевого корешка и отличается значительной толщиной и длиной, являясь основным стержнем корневой системы растения.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корни отходят от главного под разными углами, обеспечивая дополнительную фиксацию и расширяя площадь поглощения воды и питательных веществ.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корни развиваются на стеблях, листьях или клубнях; их можно наблюдать у картофеля, клубники и лука — они помогают растению укрепляться и питаться.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Главный, боковые и придаточные корни: различия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Видоизменённые корни и их биологическое значение
</a:t>
            </a:r>
            <a:endParaRPr lang="en-US" sz="1731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0823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Корнеплоды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Утолщённые корни, служащие для накопления питательных веществ, например, морковь и свёкла, обеспечивают растения энергией на период неблагоприятных условий.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52964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Корни-прицепки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корни, позволяющие растениям, таким как плющ и орхидеи, цепляться за опоры и подниматься вверх по поверхности.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745125" y="14455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корни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Корни, развивающиеся над землей, встречаются у мангров и некоторых тропических растений, обеспечивая дополнительно поглощение влаги и поддержку.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37275" y="99418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Дыхательные корни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корней к условиям заболоченной среды, как у болотных растений — они способствуют газообмену в почве с низким содержанием кислорода.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корня наиболее интенсивен в первые 10 дней, что важно для быстрого закрепления проростка в почве и доступа к питательным веществам.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корня: динамика удлинения на примере пшеницы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замедление роста после 10 дней, указывающее на переход от активного удлинения к фазе формирования боковых корней.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наблюдения по биологии, 2023 год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активно поглощает азот, фосфор, калий, кальций и магний — необходимые элементы для роста и развития растений. Этот процесс регулируется осмосом и активным транспортом питательных ионов внутрь клеток.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минеральных веществ приводит к заметным симптомам — например, недостаток азота вызывает пожелтение листьев, ухудшая фотосинтез и снижая урожайность выращиваемых культур.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Корневое питание: поступление минеральных веществ
</a:t>
            </a:r>
            <a:endParaRPr lang="en-US" sz="196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 и питательных веществ от корня к листьям
</a:t>
            </a:r>
            <a:endParaRPr lang="en-US" sz="2422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движения воды и солей по растению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— тесное взаимодействие корней с грибами, при котором гриб получает органические вещества, а растение — улучшенное поступление воды и минеральных веществ из почвы.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Клубеньковые бактерии, живущие в узлах корней бобовых, фиксируют атмосферный азот, обогащая почву и повышая питательную ценность для растения.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симбиозы играют ключевую роль в сельском хозяйстве, повышая устойчивость растений и увеличивая урожайность без дополнительного внесения удобрений.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отношения: микориза и клубеньковые бактерии
</a:t>
            </a:r>
            <a:endParaRPr lang="en-US" sz="167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удерживают почву, предотвращая её смыв дождями и ветром, что важно для сохранения плодородия и предотвращения опустынивания территорий.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в защите почвы от эрозии
</a:t>
            </a:r>
            <a:endParaRPr lang="en-US" sz="1316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корнеплоды, как морковь и картофель, — важные продукты питания. Корни женьшеня и аира используются в медицине и промышленности благодаря своим целебным свойствам.
</a:t>
            </a:r>
            <a:endParaRPr lang="en-US" sz="1080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фармация: корнеплоды и лекарственные растения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участвуют в поддержании плодородия почвы, способствуют разложению органики и обмену веществ между растениями и почвенными микроорганизмами.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корней в круговороте веществ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корня для человека и природы
</a:t>
            </a:r>
            <a:endParaRPr lang="en-US" sz="225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кактусов поверхностная корневая система быстро поглощает влагу сразу после дождя, адаптируясь к засушливым условиям пустыни.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корней у разных растений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Болотные и тропические растения обладают воздухоносными тканями в корнях, позволяющими дышать при недостатке кислорода в воде, как у финиковой пальмы и кипариса.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деревьев засушливых регионов корни уходят на значительную глубину, достигая водоносных горизонтов далеко под поверхностью почвы.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адаптации формируют разнообразие корневых систем, обеспечивая хорошее выживание растений в различных климатических и почвенных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дуба способен проникать очень глубоко в почву, достигая до 20 метров, что позволяет дереву добывать воду из глубоких горизонтов и устойчиво расти.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с корнем длиной до 20 метров
</a:t>
            </a:r>
            <a:endParaRPr lang="en-US" sz="1241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кактуса могут расходиться до 15 метров в ширину, эффективно захватывая влагу и питательные вещества в условиях дефицита ресурсов пустыни.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Размах корневой системы кактуса
</a:t>
            </a:r>
            <a:endParaRPr lang="en-US" sz="1219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орхидеи используют воздушные корни для поглощения влаги из воздуха, а у мангров корни-дыхальца выступают над водой, обеспечивая газообмен в затопленных почвах.
</a:t>
            </a:r>
            <a:endParaRPr lang="en-US" sz="1123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воздушные корни орхидей и мангров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корнях растений
</a:t>
            </a:r>
            <a:endParaRPr lang="en-US" sz="242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08250" y="2489382"/>
            <a:ext cx="6935700" cy="16932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6525" y="1263448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фундамент жизни растения и экосистемы
</a:t>
            </a:r>
            <a:endParaRPr lang="en-US" sz="2035" dirty="0"/>
          </a:p>
        </p:txBody>
      </p:sp>
      <p:sp>
        <p:nvSpPr>
          <p:cNvPr id="6" name="Text 1"/>
          <p:cNvSpPr txBox="1"/>
          <p:nvPr/>
        </p:nvSpPr>
        <p:spPr>
          <a:xfrm>
            <a:off x="1446525" y="1866825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является многофункциональным органом, обеспечивающим закрепление, питание и обмен веществ, что критично для развития растений, устойчивости экосистем и человеческой деятельности.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2026-05-08T15:21:42Z</dcterms:created>
  <dcterms:modified xsi:type="dcterms:W3CDTF">2026-05-08T15:21:42Z</dcterms:modified>
</cp:coreProperties>
</file>