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Абрамов. «Из рассказов Олены Даниловны»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северной деревни, труда и семейной памяти — глазами Олены Даниловны.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Абрамов и его рассказы о Русском Севере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Александрович Абрамов — русский писатель XX века, родившийся в Архангельской области. В его текстах много деревни, людей Севера, тяжёлого труда, войны, памяти и нравственной силы простых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входит в круг текстов о северной деревне и построено как живой рассказ-воспоминание. В центре — не один «сюжетный» эпизод, а то, как складывалась жизнь людей.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 показывает повседневность: деревенскую речь, бытовые подробности, мелкие поступки. Всё это важно, потому что именно через них раскрывается судьба женщины, бережно хранящей опыт прошлого.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Олены Даниловны становится частью общего семейного и народного воспоминания. Так частное переживание превращается в урок о том, как жили, что ценили и во что верили люди.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рассказа в творчестве Абрамова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Олена Даниловна говорит просто, но в каждом её слове слышен прожитый опыт. Она помнит не только события, но и их настроение — усталость, заботы, короткие радости домашней жизни.
</a:t>
            </a:r>
            <a:endParaRPr lang="en-US" sz="114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памяти: «как было»
</a:t>
            </a:r>
            <a:endParaRPr lang="en-US" sz="146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характере соединяются доброта и строгость: она умеет поддержать, но не оправдывает слабость. Терпение помогает ей держать дом и относиться к людям с вниманием и мерой.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строгость северной женщины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Олены Даниловны связан с атмосферой старого дома: тишина, привычные дела, порядок и необходимость. Через эти детали ощущается, что память живёт рядом — в быту и в заботах о близких.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внутреннего дома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Олена Даниловна как образ рассказчицы
</a:t>
            </a:r>
            <a:endParaRPr lang="en-US" sz="22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произведение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жизнь показана через ежедневную работу: хозяйство, заботы, нужные дела. Труд — не фон, а основа характера и уважения к себе и семье.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доме и на земле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бытовых дел и семейных хлопот. Через них видно, как взрослые поддерживают мир в семье, а дети учатся ответственности.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заботы и порядок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бедность и тяжёлые условия, у героев остаются поводы радоваться — помощи, слову, участию. Эти моменты особенно заметны на фоне постоянной нагрузки.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радости и трудные времена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раскрывается в самом голосе героини: её воспоминания передают опыт прошлого. Так читатель узнаёт, как жили и какие ценности считались важными.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 — сам рассказ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повествование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воспоминаний и выводов, которая помогает тексту звучать как устная беседа.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главная часть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труд — обычная и обязательная часть существования всей семьи. Он распределён между домом, хозяйством и работой на земле, и выполняется в любую погоду.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требует терпения и сил: без лишних удобств, шаг за шагом, по делу. Герои рассчитывают на себя и на взаимопомощь, потому что иначе нельзя.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не отменяет достоинства: человек остаётся уважаемым, когда умеет быть полезным семье. Важна не жалоба, а умение не «сдаваться» трудностям.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труд становится способом жить честно. Через повседневные дела Абрамов показывает: характер человека читается в том, как он работает и как относится к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111" y="1531350"/>
            <a:ext cx="3498178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особенности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тем и ролей, отражённых в рассказе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 в рассказе и какие черты проявляются через слова, поступки и повседневные дела.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персонажи показывают одну мысль: характер формируется повседневностью — заботой, вниманием к людям и трудом.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«каркасы» текста — рабочий день, домашние дела и семейные отношения, а язык и нравственные уроки связывают эпизоды воедино.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мир рассказа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доминирование труда и быта: именно они задают ритм жизни, а речь и выводы помогают понять смысл событий.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структуры тем по содержанию рассказа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особенности её речи усиливают ощущение живого устного рассказа.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приёмы: простые слова, повторы, короткие фразы и точные сравнения — благодаря этому текст звучит доверительно и запоминается.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приёмов в тексте (по описанию особенностей речи героини)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деревня в рассказе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постоянно ощущается северная природа: холод, ветер, долгие расстояния и нехватка «лишнего» времени. Эти условия заставляют людей быть собранными и беречь силы. Так окружающий мир становится привычным собеседником.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быт и выносливость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быт показан скромно: деревянный дом, снег, поле, хозяйственные заботы. Природа в тексте не фон, а причина привычек и характера. Герои учатся рассчитывать на себя и на близких, потому что иначе нельзя.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забота о близких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рассказе держится на заботе взрослых: нужно сохранить дом, порядок и добрые отношения. Именно женская и материнская ответственность помогает выстоять в бедной деревенской жизни.
</a:t>
            </a:r>
            <a:endParaRPr lang="en-US" sz="959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взрослых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рано учатся тому, что для взрослых важно каждый день. Они наблюдают за работой, запоминают слова и поступки, понимают цену труда. Так уважение становится привычкой.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понимание жизни детьми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передают младшим умение трудиться терпеливо и вместе. Работа в хозяйстве требует выносливости и спокойной настойчивости. В семье труд помогает поддерживать друг друга, а не спорить с судьбой.
</a:t>
            </a:r>
            <a:endParaRPr lang="en-US" sz="875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забота, а не наказание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бедных условиях особенно заметна прочность родственных связей. Когда тяжело, семейная поддержка помогает не падать духом. Забота о близких объединяет людей и сохраняет человеческое тепло.
</a:t>
            </a:r>
            <a:endParaRPr lang="en-US" sz="92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семьи в трудные времена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труда к нравственному опыту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смыслов, которая повторяется в разных эпизодах рассказа: поступки порождают выводы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создают конкретные бытовые детали и точные наблюдения за деревенской жизнью. В тексте чувствуется реальность: усталость, бедность, повседневные заботы, нужда и простой порядок в доме.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устная форма повествования делает текст похожим на разговор старшего человека. Простые фразы и интонация помогают слышать живое участие, а не «литературную декорацию» событий.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деревню без украшений, но с уважением к людям. Простая радость — от доброго слова или помощи — подчеркивает достоинство героев и делает воспоминание о прошлом узнаваемым.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звучит правдиво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уважение и сочувствие: их поддерживают трудовые будни, внимание к людям и бережная манера рассказчицы.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внимание к повседневности вызывает эмоциональный отклик, а стойкость героев превращает грусть в уважение и восхищение.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эмоционального впечатления, связанного с текстом (качественная оценка, без точных измерений).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прошлого и настоящего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рассказчицы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живёт в словах Олены Даниловны. Её воспоминания помогают увидеть, как люди думали и поступали тогда, и как это влияет на её взгляд на окружающих.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передают младшим то, что считают важным: семейные правила, привычки, жизненный опыт. Так в семье формируется уважение, а прошлое становится опорой для будущего.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навыки и нравственные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ответственность в рассказе неразделимы: трудовые привычки учат терпению, взаимному вниманию и бережному отношению к близким. Эти установки переходят из поколения в поколение.
</a:t>
            </a:r>
            <a:endParaRPr lang="en-US" sz="1277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вспоминают, они лучше понимают сегодняшние трудности и радости. Давние события становятся уроками: как жить честно, сохранять достоинство и не забывать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слушать текст глазами: как меняется интонация, где звучит сдержанность, а где слышна боль или переживание. Олена Даниловна говорит просто, но в её речи чувствуется прожитое — опыт, доброта и забота о людях.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Интонация: спокойные слова с «тяжестью» опыта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вокруг: мелочь, которая открывает характер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простые предметные детали и деревенский интерьер, которые появляются в рассказе. Они помогают представить быт не абстрактно, а конкретно. Через такие детали легче понять настроение героини и то, как память хранит семейные смыслы.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обратить внимание при чтении
</a:t>
            </a:r>
            <a:endParaRPr lang="en-US" sz="20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293" y="1515502"/>
            <a:ext cx="3629414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рассказа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анализу текста (по указанным художественным особенностям).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сделать текст живой памятью: речь звучит по-народному, быт становится наглядным, а нравственные оценки направляют читателя к главной мысли.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соединяются устная манера, детали быта и нравственные выводы, рассказ воспринимается как личное воспоминание о людях и их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жизнью школьника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увидеть ценность труда и взаимоуважения. В жизни школьника это проявляется в ответственности за свои дела, внимании к урокам и честном отношении к работе, даже когда она кажется тяжёлой.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 о значении уважения к старшим и семейной памяти. Когда вы слушаете родных, задаёте вопросы и бережёте семейные истории, появляется понимание того, откуда берутся правила и традиции.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доброта и взаимопомощь возможны даже в трудных обстоятельствах. Эти качества важны и в школе: в дружбе, в поддержке одноклассников и в умении быть внимательным к близким.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рассказа Ф. Абрамова
</a:t>
            </a:r>
            <a:endParaRPr lang="en-US" sz="2543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«Из рассказов Олены Даниловны» — произведение о памяти, труде, семье и нравственной стойкости северных людей. Оно учит ценить простой быт, уважать старших, заботиться о близких и беречь добрые воспоминания.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2026-05-13T01:32:32Z</dcterms:created>
  <dcterms:modified xsi:type="dcterms:W3CDTF">2026-05-13T01:32:32Z</dcterms:modified>
</cp:coreProperties>
</file>