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 литературе: люди одной эпохи, разные взгляды и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эпоха объединяет людей, но не делает их одинаковыми.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 литературе: как увидеть эпоху через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литературоведении современники — это не только ровесники по времени, но и носители общей культурной среды. Их сравнение помогает понять, как история, биография и личный выбор формируют литературу.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современников показывает, как одни и те же события вызывают разные художественные ответы и разные оценки происходящего.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помогает увидеть, что свобода, долг, честь, народ и власть по-разному осмысляются писателями одной эпохи.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современников важно на уроках литературы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современниками развивает навык сравнения, уточняет авторскую позицию и связывает текст с историческим контекстом.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как среда литературной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задаёт рамки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реформы, цензура и рост печати определяют общий ритм литературной жизни. Эти условия влияют на темы, жанры и способы публичного высказывания. 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стирает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каждый автор и читатель проживает эпоху по-своему. Портреты, салоны, журналы и городские сцены помогают увидеть это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формируют мировоззрение современника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внешними обстоятельствами важны чтение, участие в спорах и личная восприимчивость к переменам.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взгляды формируют образование, исторические потрясения и ближайшее окружение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по материалам литературоведческого анализа; для учебной визуализации, без эмпирической статистики.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 литературе как носители разных идей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 литературе как носители разных идей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одной эпохи спорят о свободе, долге и нравственном выборе, отвечая на одни и те же исторические вызовы по-разному.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исторический момент может быть показан в разных жанрах, стилях и системах образов, поэтому тексты не совпадают по тону и смыслу.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Согласие, спор и открытый конфликт вместе создают объёмную картину эпохи, где особенно заметны противоречия времени и личный выбор автора.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групп литературных современников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 влияет на круг чтения, отношение к образованию и способы выражать свои взгляды.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эпоха воспринимается по-разному в зависимости от сословия, образования и жизненного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и историко-культурного контекста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без литературной маски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писатель говорит не для потомков, а для конкретного адресата. Поэтому в них особенно заметны живые оценки книг, событий и людей, а также сомнения, которые обычно скрыты в опубликованных текстах.
</a:t>
            </a:r>
            <a:endParaRPr lang="en-US" sz="89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как запись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Дневниковые записи сохраняют не только факты, но и настроение дня. По ним видно, как автор переживает новости, творческие неудачи и встречи с современниками, не выстраивая из этого готовую литературную композицию.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времени в частных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старые обложки и выцветшие строки создают ощущение подлинного присутствия. Такие источники помогают увидеть не абстрактную эпоху, а конкретную культурную среду с её привычками, спорами и кругом чтения.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дневники писателей как свидетельства эпохи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литературных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на сопоставлении биографий, текстов и исторического контекста.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канала выражения полемики особенно заметны в литературном 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и литературоведческого анализа.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современников проявляются в направлениях, критике и образах героев; именно через них эпоха раскрывает свои противоречия и ускоряет развитие идей.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темы, которые объединяют современников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переходят из частной переписки в художественные тексты, поэтому помогают увидеть, что волновало людей эпохи сильнее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показывают общую интеллектуальную повестку времени и позволяют сопоставлять тексты разных авторов как отклик на одни и те же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писем, дневников, критики и художественных текстов XIX века; обобщение по тематике литературной эпохи.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человека в источниках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 портрет и фотография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фотография передают не только внешность, но и социальный статус, одежду, позу, манеру держаться. По ним легче понять представления эпохи о достоинстве и приличии.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добавляют иллюстрации и карикатуры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карикатуры раскрывают литературную среду шире: они показывают типы поведения, модные роли и общественные оценки. Такой материал помогает читать эпоху через визуальные детали.
</a:t>
            </a:r>
            <a:endParaRPr lang="en-US" sz="13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позиции современников в XIX веке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остро реагирует на перемены: одни видят в них надежду на обновление, другие — угрозу привычному порядку и традициям.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взглядов становится заметным в героях, статьях и художественных спорах. Писатели по-разному отвечают на вопросы о власти, народе и ответственности личности.
</a:t>
            </a:r>
            <a:endParaRPr lang="en-US" sz="1468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исторический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реформ закрепляют расхождение позиций: современники по-разному оценивают перемены и оставляют в литературе разные модели отношения к эпохе.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29" y="1426907"/>
            <a:ext cx="3910567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для изучения современников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показывает только часть картины, поэтому его нужно сопоставлять с другими материалами.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взаимодополняют друг друга: одни дают личный взгляд, другие — общественный и культурный контекст. Только сопоставление позволяет восстановить целостный образ современника.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дневники, мемуары, журнальные публикации, художественные тексты, фотографии и портреты XIX–начала XX века.
</a:t>
            </a:r>
            <a:endParaRPr lang="en-US" sz="9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частная биография входит в историю литературы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путь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 влияет на круг чтения, способы выражения мыслей и доступ к литературной среде. Через это биография начинает отражать возможности своей эпохи.
</a:t>
            </a:r>
            <a:endParaRPr lang="en-US" sz="1409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литературные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кружках, салонах и редакциях показывает, как формируются взгляды писателя. Именно в окружении современников рождаются споры, союзы и творческие программы.
</a:t>
            </a:r>
            <a:endParaRPr lang="en-US" sz="1305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журналах фиксируют не только произведения, но и реакцию на них. По ним видно, как личная судьба становится частью литературной борьбы времени.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события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реформы, войны и общественные потрясения превращает биографию в историко-литературный источник. Частный опыт помогает понять нормы, ценности и конфликты поколения.
</a:t>
            </a:r>
            <a:endParaRPr lang="en-US" sz="13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среда: что сильнее влияет на современника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участие в кружках и контакт с критикой усиливают влияние среды, потому что расширяют круг идей и делают взгляды более осознанными.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не отдельные факторы, а их сочетание: личность формируется там, где внутренние качества встречаются с историческими обстоятельствами.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литературной биографии: семья, школа, окружение, политика, экономика и личный опыт; историко-литературный анализ.
</a:t>
            </a:r>
            <a:endParaRPr lang="en-US" sz="9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жизни к образу литературной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биография современника превращается в историко-литературное обобщение.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писатели и фотографы сохраняют не только внешний облик людей, но и атмосферу времени: жесты, одежду, интерьеры, привычки общения и эмоциональный тон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эта память живёт в героях, деталях и авторских оценках. Музеи, архивы, иллюстрации и исторические фотографии помогают увидеть, как эпоха сохраняет себя в культуре.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создаётся через образы современников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сравнение современников на уроке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замечать, что разные авторы по-разному отвечают на одни и те же исторические события, сохраняя собственную систему ценностей и взгляд на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работать с источниками: письмами, дневниками, критикой и текстами, чтобы отделять факты эпохи от личной интерпретации автора.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развивает умение видеть культурный контекст: происхождение, образование, круг общения и общественные споры объясняют различие позиций современников.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школьник глубже понимает художественное произведение и связывает его не только с сюжетом, но и с историей, обществом и 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раскрывают эпоху через живые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современников, мы видим не только людей одного времени, но и разные ответы на общие вызовы. В этом сопоставлении особенно ясно раскрывается смысл литературной эпохи.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2026-05-23T12:04:16Z</dcterms:created>
  <dcterms:modified xsi:type="dcterms:W3CDTF">2026-05-23T12:04:16Z</dcterms:modified>
</cp:coreProperties>
</file>