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Кольчатые черви и ключевые темы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с сегментированным телом и разнообразной ролью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кольчатых червей и значимость открытия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подробное описание кольчатых червей появилось в XIX веке. Сегодня изучают их важность для почвы, разложения органики и питания других организмов по 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кольчатых червей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многоклеточные беспозвоночные с сегментированным телом, принадлежащие к типу Annelida, уникальны своим устроением и комплексным строением органов.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биологической классификации они относятся к царству Животные, подтипу двусторонне-симметричных и группе лофотрохозой с характерными личиночными стадиями.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повторяющиеся сегменты тела с кожно-мускульным мешком и внутренними органами, формирующие сложную структуру и функциональную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кольчатых червей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сегменты и метамеризация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множества одинаковых сегментов, разделённых кольцевыми бороздками, что обеспечивает гибкость и движение. Каждый сегмент содержит определённые органы и мышечные волокна.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хвостовой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органами чувств, такими как щупальца и глазки, а хвостовой конец заканчивается анальным отверстием, контролирующим выделение непереваренных остатков.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 кожно-мускульный мешок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покрыта тонким эпителием и слизистой кутикулой, защищающей от высыхания и вредных воздействий внешней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эпителием расположены кольцевые и продольные мышцы, обеспечивающие двигательные функции, а кожно-мускульный мешок играет роль в защите и механике передвижения.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кольчатых червей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нервной системы составляет окологлоточное нервное кольцо, связанное с брюшной нервной цепочкой, координирующей движения каждого сегмента.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расположены нервные узлы, обеспечивающие локальный контроль и реакцию на раздражители.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включают простые глазки, воспринимающие световую интенсивность, и осязательные придатки для осязания и ориентации.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чувствительные клетки улавливают вибрации, влажность и химические сигналы, помогая червям ориентироваться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 кольчатых червей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кровеносная система с эффективным кровотоком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кольчатых червей замкнутая, с крупными спинным и брюшным сосудами, соединёнными кольцевыми сосудами. Это обеспечивает равномерное снабжение тканей кислородом и питательными веществами.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и его функции в транспортировке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содержится гемоглобин или сходные пигменты, что позволяет эффективно переносить кислород по организму. Такая особенность важна для поддержания жизнедеятельности в разнообразных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кольчатых червей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представляет собой трубку с ротовым отверстием, глоткой и зобом, обеспечивающими захват и переработку пищи.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Мускулистый желудок осуществляет механическое перетирание пищи, особенно развит у дождевых червей для эффективного усвоения.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кишечник отвечает за переваривание и всасывание питательных веществ, завершая процесс пищеварения у кольчатых червей.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выделительная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кольчатых червей дышит кожей, которая должна оставаться влажной для газообмена. Морские виды имеют специальные выросты — жабры, увеличивающие эффективность дыхания.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отвечают за выведение продуктов обмена и поддержание водно-солевого баланса, играя ключевую роль в гомеостазе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и размножение кольчатых червей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пиявки — гермафродиты, обладающие мужскими и женскими половыми органами, что повышает шансы на успешное размножение.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них происходит перекрёстно, что способствует генетическому разнообразию в популяциях.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полихеты чаще раздельнополые и откладывают яйца с личиночной стадией — трохофорой, обеспечивающей расселение.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кольчатых червей преимущественно прямое, однако у некоторых видов встречаются сложные метаморфозы с несколькими стадиями.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почве: адаптация к влажной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кольчатые черви обитают во влажной почве, где слизистые покровы помогают дыханию и защите. Мускульные волокна поддерживают активное движение и зарывание в грунте, облегчая поиск пищи и укрытие.
</a:t>
            </a:r>
            <a:endParaRPr lang="en-US" sz="1178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морские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пресной и солёной воде кольчатые черви обладают жабрами или кожным дыханием, адаптируясь к разным условиям. Эти особенности способствуют выживанию в водной среде с переменной доступностью кислорода.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формы и их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кольчатых червей имеют паразитический образ жизни, приспосабливаясь к обитанию внутри других организмов. Слизистые покровы и способность к регенерации помогают им в защите и восстановлении.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кольчатых червей и их адаптации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дождевые черви доминируют по численности, обеспечивая важные функции в экосистемах. Морские полихеты составляют значительную часть морской фауны.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кольчатых червей обитает в почве, что подчёркивает их ключевую роль в почвообразовании и экосистемных процессах.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коллекция кольчатых червей,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сред обитания кольчатых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черви: ключевые функции в 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разлагают растительные остатки, улучшая структуру и плодородие почвы. Их деятельность способствует увеличению аэрации и удержанию влаги в грунте.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видов птиц и мелких животных, поддерживая биологическое разнообразие. В России насчитывается более 100 видов дождевых червей, каждый со своей ролью.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кольчатые черви (Полихеты): особенности и примеры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характеризуются многочисленными параподиями — боковыми выростами, обеспечивающими передвижение и плавание, что отличает их от наземных червей.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часто имеют яркую окраску и выделяющиеся жабры, служащие для дыхания в морской воде и привлечения партнёров.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виды, например нереис и пескожил, играют важную роль в морских экосистемах, участвуя в питательных цепях и формировании донных сообществ.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Афродита, или морская бусинка, имеет необычную бронеподобную структуру, защищающую её от хищников и обеспечивающую уникальный внешний вид.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строение, образ жизни и значимость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пиявок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имеют две присоски — переднюю и заднюю, с помощью которых крепятся к хозяину. Их тело покрыто кожей со слизью, что облегчает скольжение и защиту в пресной воде.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 медицина: гирудотерапия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медицинских пиявок восходит к древним временам и продолжается сегодня. Их слюна содержит вещества, улучшающие кровообращение и обладающие противовоспалительным эффектом.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типичные особенности трёх классов кольчатых червей по ключевым критериям.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имеет уникальные анатомические и экологические особенности, адаптирующие его к среде обитания и образу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Всероссийская коллекция червей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кольчатых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другие удивительные способности кольчатых червей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восстанавливать утраченные части тела, что повышает их выживаемость в природных условиях и противостоит травмам.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могут регенерировать до двух-трёх сегментов после повреждений, что увеличивает их долговечность и жизнеспособность.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отдельных видов обнаруживается способность к долгожительству и устойчивость к неблагоприятным факторам окружающей среды, что обеспечивает стабильность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кольчатых червей для человека и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способствуют плодородию почвы, очищают и фильтруют воды, играя важную роль в экосистемах и питательных цепях.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применяются в медицине для лечения кровотечений и воспалений, подтверждая важность этих животных в традиционной и современной терапии.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кольчатых червей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световая и электронная микроскопия для детального изучения морфологии и микроструктуры кольчатых червей.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включая ДНК-анализ, позволяют выявлять видовые особенности и строить эволюционные родословные.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Фотодокументирование и полевые исследования расширяют практическое понимание численности и разнообразия видов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изучения кольчатых червей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кольчатых червей раскрывает основы экосистемных процессов и помогает оценивать состояние окружающей среды для устойчивого развития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2026-05-09T02:19:48Z</dcterms:created>
  <dcterms:modified xsi:type="dcterms:W3CDTF">2026-05-09T02:19:48Z</dcterms:modified>
</cp:coreProperties>
</file>