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честь, выбор и история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взрослении, верности и нравственном выборе в эпоху испытаний.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создавал «Капитанскую дочку»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опирался на документы о восстании Пугачёва и соединил историю с судьбами вымышленных героев. Так повесть стала рассказом не только о прошлом, но и о том, как человек учится беречь честь с юности.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и их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помогают увидеть разные стороны чести и бесчестия.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показывает, что нравственный выбор важнее положения и внешней силы.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8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по основным событиям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эпизодов, показывающая развитие сюжета и героев.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взросления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уезжает из дома как неопытный юноша, который любит развлечения и не всегда думает о последствиях своих поступков.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присягнуть Пугачёву и желание защитить Машу Миронову показывают, что Гринёв становится честным и ответственным человеком.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крепости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дуэль и события восстания заставляют его быстро повзрослеть, научиться отвечать за слово и принимать трудные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Миронова: тихая сила характера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без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стремится выделяться и не говорит громких слов, но умеет сохранять достоинство даже в опасной обстановке. В её поведении чувствуется внутренняя твёрдость, которая не зависит от внешней смелости.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неправды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соглашается на брак со Швабриным, потому что не принимает насилие, ложь и унижение. Этот выбор делает её образ особенно значимым: Маша защищает не только себя, но и свою честь.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Маша едет в Петербург, чтобы просить за Гринёва. Для юной девушки это серьёзный шаг, требующий мужества, верности и самоотверженности.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Емельян Пугачёв: исторический и художественный образ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повести — не только предводитель восстания, но и сильная личность, умеющая помнить добро. В нём сочетаются власть, решительность и жёсткость.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Подаренный Гринёвым заячий тулуп становится знаком человеческой памяти. Пугачёв отвечает на этот поступок милостью, хотя остаётся врагом императорской власти.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Пугачёва показывает двойственность бунта: народную силу, смелость и жестокость. Пушкин делает его сложным, а не однозначным персонажем.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нравственным качествам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по-разному герои понимают честь, верность и силу характера.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Гринёв, Маша и Савельич связаны с положительными ценностями, а Швабрин резко им противопоставлен.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как место испытаний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Белогорская крепость кажется тихой провинциальной окраиной, где жизнь идёт размеренно и просто. Именно эта обыденность делает последующие события особенно сильными.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герои сталкиваются не с парадами, а с настоящей проверкой характера. В крепости становится видно, кто умеет быть честным, верным и спокойным в опасности.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простой жизни семьи Мироновых особенно ярко проявляются дружба, долг и человеческое достоинство. Крепость превращается в место нравственного выбора.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16976"/>
            <a:ext cx="4405200" cy="20989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эпизод повести раскрывает характер героев и ведёт к главному выводу.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так, чтобы каждое событие испытывало героев и раскрывавло их истинные качества.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и тема верности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вещей и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везёт с собой не только сундуки и шинель, но и весь порядок барского дома. Он бережно считает каждую монету, поправляет Гринёва и напоминает ему о долге. В его заботе чувствуется простая, но очень крепкая верность.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Спорит, но не отступает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ворчит и даже сердится на Петра Андреевича, однако за упрёком всегда стоит тревога. Савельич готов спорить с барином, защищать его перед чужими и переносить обиды, лишь бы сохранить ему честь и безопасность.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без громких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трудных сценах Савельич ведёт себя спокойнее многих взрослых дворян. Он не ищет славы, не обещает невозможного и просто делает то, что считает правильным. Именно поэтому рядом с молодым Гринёвым он выглядит нравственно сильнее.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как антипод Гринёва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показывает, каким опасным становится ум без совести. Он образован, наблюдателен и умеет говорить убедительно, но использует эти качества для личной выгоды и самооправдания.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Машей он проявляет зависть и жестокость: клевещет на неё, унижает её имя и пытается добиться согласия силой страха, а не честным поступком.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поединке со Швабриным раскрывается его внутренняя трусость: он не защищает честь, а лишь стремится победить любым способом. Для него важнее успех, чем правда и достоинство.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опасность, Швабрин легко меняет сторону и присягает Пугачёву. Так Пушкин подчёркивает: внешняя образованность не заменяет нравственной твёрдости.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решения героев в важных сценах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внешние события постепенно переводят героев от тревоги к осознанному выбору.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уходит на второй план, когда герои действуют по совести; именно долг и надежда ведут сюжет к справедливому финалу.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эпизодам повести А. С. Пушкина «Капитанская дочка»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Гринёва честь связана с верностью присяге и уважением к своему слову. Он не ищет лёгкого спасения, потому что понимает: бесчестный поступок разрушит его как человека.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защищает честь тихо, но твёрдо. Она не соглашается на ложь и насилие, сохраняет достоинство в опасности и едет в Петербург ради правды и спасения любимого.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и Швабрин показывают два противоположных пути. Савельич остаётся верным и честным, а Швабрин ради выгоды отказывается от совести, поэтому утрачивает право называться благородным человеком.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чести в повести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и судьбы героев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вошедшая в повесть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восстание стало для России XVIII века тяжёлым испытанием. Пушкин показывает его не через сухие даты, а через жизнь людей, оказавшихся в самом центре смуты и страха. На фоне истории особенно ясно видны их выборы.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на границе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кажется тихой и далёкой от больших событий, но именно сюда приходит бунт. Здесь гибнут Мироновы, меняются судьбы Гринёва и Маши, а обычная служба внезапно превращается в проверку мужества и человеческого достоинства.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нравственный выбор Гринёва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повести показывает, как один честный поступок ведёт к следующему и меняет судьбу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повести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 и точно, без лишних украшений. Благодаря коротким фразам и ясным описаниям события кажутся живыми, а историческая основа — понятной даже современному школьнику.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помогают сразу узнать героев. Савельич говорит по-народному и сердечно, Пугачёв — резко и выразительно, а Гринёв — спокойно и сдержанно, что подчёркивает его честность.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бытовые детали: шинель, тулуп, письмо, дорога, крепость. Через них большое историческое событие становится близким и ощутимым, словно происходит рядом с читателем.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героями усиливают смысл повести. Честь противопоставлена корысти, верность — предательству, а личная история Гринёва соединяется с судьбой всей страны.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героев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силу характера вообще, а именно нравственный выбор каждого персонажа в ключевых ситуациях.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и Маша выглядят наиболее цельными, Савельич — самым верным, Пугачёв — противоречивым, а Швабрин заметно проигрывает по совести.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по повести А. С. Пушкина «Капитанская дочка»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восьмиклассников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взрослеет через поступки, а не через слова. Повесть показывает, что настоящая взрослость начинается там, где человек отвечает за своё решение и его последствия.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и 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убеждает, что доброта может быть сильнее страха. Милосердие помогает героям сохранить человечность даже тогда, когда вокруг царят насилие и жестокость.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честью и выгодой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разницу между честным поведением и удобной ложью. История Гринёва и Швабрина учит не подстраиваться под обстоятельства ценой совести.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близкой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XVIII века помогают понять, что прошлое связано с сегодняшним днём. Вопросы чести, верности и доверия остаются важными для подростков и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«Капитанской дочки»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Пушкина учит беречь честь с юности и помнить, что один выбор способен изменить всю жизнь. Судьбы героев делают этот вывод особенно ясным и убедительным.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2026-05-19T04:49:52Z</dcterms:created>
  <dcterms:modified xsi:type="dcterms:W3CDTF">2026-05-19T04:49:52Z</dcterms:modified>
</cp:coreProperties>
</file>