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общая характеристика и значение
</a:t>
            </a:r>
            <a:endParaRPr lang="en-US" sz="2938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крупнейшая группа животных с хитиновым скелетом и членистыми ногами.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появились более 540 миллионов лет назад и живут в самых разных средах. Их исследование помогает понять развитие жизни и взаимосвязи в 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изучения членистоногих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крошки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членистоногих разнообразна: от тропических джунглей до арктических льдов. Среди них встречаются как микроскопические дафнии, так и крупные омары длиной до 60 см.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видов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более миллиона описанных видов, что делает их самой многочисленной группой животных. Они играют важную роль в опылении и биоценозах.
</a:t>
            </a:r>
            <a:endParaRPr lang="en-US" sz="116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 ракообразные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насчитывают около 100 тысяч видов, а ракообразные — более 70 тысяч. Эти группы включают как сухопутных, так и водных обитателей.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разнообразие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сегментация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сегментов, объединённых в отделы: голова, грудь и брюшко у насекомых или цефалоторакс и брюшко у ракообразных и паукообразных. Такая сегментация обеспечивает гибкость и разнообразие движений.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покровов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скелет из хитина защищает тело от повреждений и высыхания. У раков он образует плотный панцирь, который усиливает защиту и служит основой для крепления мышц.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 членистоногих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ганглий управляет основными функциями и соединён с брюшной нервной цепочкой, обеспечивающей координацию движений и реакции.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состоят из множества омматидиев, дают широкий обзор и позволяют распознавать движения и формы в окружающем мире.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Антенны выполняют функции обоняния и осязания, а у некоторых видов, например, кузнечиков, есть органы слуха для восприятия звуков.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развитую трахейную систему, доставляющую кислород напрямую к тканям.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используют жабры для дыхания в воде, специализируясь на кислородном обмене в водной среде.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дышат с помощью лёгочных мешков или трахей, адаптированных к суше или воде.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аппараты разнообразны, включая жевательный, колюще-сосущий и фильтрующий типы, что отражает разное питание — от растений до падали.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питание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развития, отложенный самкой, из которого вылупляется личинка или нимфа.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активного роста, где организм питается и развивается, отличается от взрослого по строению и образу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(куколка)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этап полного метаморфоза, когда личинка превращается во взрослую особь, происходят значительные изменения тканей.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этап, в котором животное способно к размножению и выполнению экологических ролей.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членистоногих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состоят из множества маленьких линз (омматидиев), обеспечивают широкий угол обзора и чувствительность к движению, что важно для выживания.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Антенны выполняют роль органов обоняния и осязания, помогая членистоногим ориентироваться, находить пищу и партнёров, как у бабочек-ночниц с чувством запаха на километры.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фасеточные глаза и антенны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насекомых состоит из трёх отделов: головы с ротовыми органами, груди с тремя парами ног и брюшка. Большинство имеет крылья, что позволяет им быстро перемещаться.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особенности строения и виды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впечатляет: жуки, бабочки, мухи, пчёлы и кузнечики — обитатели всего земного шара, каждый играет важную экологическую роль.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Пауки, скорпионы, сенокосцы и клещи — представители паукообразных. У них восемь ног, хелицеры для захвата и измельчения пищи, а у пауков есть уникальная способность плести паутину.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компонентов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могут быть переносчиками болезней для животных и человека, а пауки контролируют численность насекомых, играя важную роль в экосистемах.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опасности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Паукообразные: разнообразие и особенности
</a:t>
            </a:r>
            <a:endParaRPr lang="en-US" sz="28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раки — обитатели пресных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рак и омар — самые крупные представители высших раков, живущие в пресных и солёных водах. Они имеют твёрдый панцирь и две пары усиков, которые помогают ориентироваться в водной среде.
</a:t>
            </a:r>
            <a:endParaRPr lang="en-US" sz="99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ракообразные — микроскопические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Циклопы и дафнии — мельчайшие ракообразные, важные для пищевых цепей водоёмов. Они служат основой питания для рыб и других водных обитателей, обеспечивая экосистему энергией.
</a:t>
            </a:r>
            <a:endParaRPr lang="en-US" sz="103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варьируются от крошечных дафний до больших омаров длиной до 60 см. Их адаптация к различным местам обитания отражается в строении тела и поведении.
</a:t>
            </a:r>
            <a:endParaRPr lang="en-US" sz="110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Ракообразные: разнообразие и местообитания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Многоножки: классы и среда обитания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включают костянок с парой ног на каждом сегменте и сколопендр с длинным телом и многочисленными ногами — до 180 у крупных особей. Они имеют вытянутое, хорошо сегментированное тело.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многоножки преимущественно в почве, под корой и в лесной подстилке, участвуя в разложении органических остатков. Их деятельность способствует формированию плодородного гумуса и здоровой почвы.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членистоногих
</a:t>
            </a:r>
            <a:endParaRPr lang="en-US" sz="2294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80% цветковых растений, что обеспечивает их размножение и плодоношение в экосистемах.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удерживают популяции насекомых в пределах, снижая вред и регулируя биоразнообразие.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очищают водоёмы, отфильтровывая взвешенные частицы и поддерживая качество воды.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термиты рыхлят почву, улучшают её структуру и способствуют разложению органики, увеличивая плодородие.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цветковых растений обеспечивает размножение и урожайность до 80%. Пчёлы и бабочки — ключевые опылители экосистем и сельского хозяйства.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функции выполняют личинки мух, которые питаются падалью и разлагающейся органикой, предотвращая распространение болезней.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термиты формируют структуру почвы, улучшая её аэрацию и водопроницаемость, что способствует росту растений и биологической активности.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услуги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966" y="2477750"/>
            <a:ext cx="198316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положительные и отрицательные аспекты взаимосвязи человека и членистоногих представлены в таблице.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играют важную роль в продовольствии, медицине и экологии, но могут быть и вредителями, влияя на здоровье и сельское хозяйство.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ВОЗ, Биологические ресурсы России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членистоногих на человека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членистоногих к среде обитания
</a:t>
            </a:r>
            <a:endParaRPr lang="en-US" sz="2979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дышат трахейной системой или лёгочными мешками на суше, жабрами в воде, что позволяет им успешно осваивать разные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защищает организм от высыхания и хищников, одновременно служит крепким каркасом для мышц и участвует в защитных окрасках.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приспособления включают маскировку, защитную окраску и специальные органы для нападения или защиты, такие как клешни и хелицеры.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скелет из хитина обеспечивает прочность и защиту от повреждений и высыхания, позволяя членистоногим выживать в разных условиях.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служит основой для прикрепления мышц, обеспечивая движение конечностей и возможность выполнять сложные действия.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органов возможен только после линьки — сбрасывания старой кутикулы, что происходит периодически на протяжении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линьки новый скелет сначала мягкий, затем затвердевает, что даёт организму время адаптироваться и увеличиться в размерах.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внешнего скелета и линька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яиц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членистоногих откладывают яйца, которые могут быть защищены коконом или находиться в специально оборудованном месте.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метаморфоза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бывает полным с метаморфозом (например, бабочки) или прямым без куколки (например, кузнечики), что влияет на биологию и поведение.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скорпионов молодые развиваются на спине матери, у некоторых пауков потомство хранится в коконах для защиты и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таракан известен самым громким среди насекомых звуком, достигающим 90 дБ. Он издаёт этот шум при угрозе, используя специальные органы на брюшке.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Мадагаскарский шипящий таракан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Птицееды — одни из крупнейших пауков с размахом ног до 25 см. Они обитают в тропиках и отличаются мощными хелицерами для охоты.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Птицеед — гигант среди пауков
</a:t>
            </a:r>
            <a:endParaRPr lang="en-US" sz="1228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Омар может жить до 50 лет, демонстрируя уникальные способности к регенерации. Его крупные клешни служат и для защиты, и для захвата добычи.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Долгожитель омар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членистоногие: примеры и рекорды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ключ к стабильности экосистем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обеспечивают баланс и здоровье природы, благодаря разнообразию и адаптациям. Их сохранение жизненно важно для будущего нашей планеты и благополучия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2026-05-09T15:45:16Z</dcterms:created>
  <dcterms:modified xsi:type="dcterms:W3CDTF">2026-05-09T15:45:16Z</dcterms:modified>
</cp:coreProperties>
</file>