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Галактионович Короленко: писатель, гуманист, защитник справедливости
</a:t>
            </a:r>
            <a:endParaRPr lang="en-US" sz="298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учил видеть человека и защищать слабого.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и его время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жил в эпоху перемен, когда особенно остро обсуждались справедливость, права человека и судьба простых людей. Его проза соединяет реализм, внимание к внутреннему миру и веру в добро.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характер писателя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Житомирское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Короленко вырос в семье уездного судьи, где рано увидел строгий порядок и ответственность взрослых. Домашняя обстановка, учеба и наблюдение за чужой бедой научили его внимательно относиться к людям и их жизненным трудностям.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учебу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окончил Ровенскую гимназию, а затем учился в Петербургском технологическом институте и Петровской земледельческой академии. Эти годы расширили его кругозор и показали, как по-разному живут люди в больших городах и в провинции.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 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Неравенство, нужда и человеческие страдания он увидел еще в юности. Позднее эти наблюдения стали основой его интереса к судьбе обычного человека, к его силе, достоинству и праву на уважение.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Владимира Короленко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жизненный опыт постепенно становился литературной темой.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биография Короленко тесно связана с его героями, сюжетами и гражданской позицией.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Г. Короленко; общеизвестная хронология жизни и публикаций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и поездки как школа наблюдения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участие в народнических кружках Короленко оказался под надзором. Этот опыт рано познакомил его с несправедливостью и зависимостью человека от власти.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Вятка и Пермь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ссылки он жил в Вятской и Пермской губерниях. Здесь писатель наблюдал повседневную жизнь людей, их труд, бедность и стойкость.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Томск и Якутия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Короленко оказался в Сибири и на Севере. Он видел жизнь ссыльных, крестьян и коренных народов, что сделало его наблюдения особенно точными.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поездки помогли ему собрать живые впечатления о разных регионах страны. Эти наблюдения стали основой правдивых рассказов и очерков о человеке.
</a:t>
            </a:r>
            <a:endParaRPr lang="en-US" sz="10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как писатель-реалист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пишет просто и ясно, но за внешней сдержанностью всегда скрыта сильная мысль. Он показывает жизнь такой, какой она есть, с бедностью, трудом и нравственным выбором.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раскрываются через поступки, речь и отношение к другим людям. Пейзаж, бытовая деталь и психологическая точность помогают увидеть их характер и внутреннюю силу.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Короленко и их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писатель связывал сюжет с нравственным вопросом.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книгах Короленко важен не только сюжет, но и нравственный смысл поступков героев.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Г. Короленко и общепринятая датировка публикаций
</a:t>
            </a:r>
            <a:endParaRPr lang="en-US" sz="8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38539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41121"/>
            <a:ext cx="483900" cy="387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«Слепой музыкант»: тема внутреннего зрения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с детства не видит мир глазами, но учится воспринимать его через слух, прикосновения и движение жизни вокруг себя.
</a:t>
            </a:r>
            <a:endParaRPr lang="en-US" sz="94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и дядя Максим помогают Петру не замкнуться в себе. Их участие показывает, как важны забота, терпение и вера в человека.
</a:t>
            </a:r>
            <a:endParaRPr lang="en-US" sz="89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для героя способом понять себя и окружающий мир. Через нее он находит опору, выражает чувства и растет внутренне.
</a:t>
            </a:r>
            <a:endParaRPr lang="en-US" sz="894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напевы, природа и простая жизнь расширяют его представление о мире. Так герой учится слышать то, что не видно глазами.
</a:t>
            </a:r>
            <a:endParaRPr lang="en-US" sz="894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страдания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убеждает: ограничения не отменяют личности. Человек может найти свой путь, если сохраняет стремление к развитию и внутреннюю стойкость.
</a:t>
            </a:r>
            <a:endParaRPr lang="en-US" sz="8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«Дети подземелья»: дети и социальная несправедливость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Вася живет в достатке, а Валек и Маруся — в бедности, где каждый день связан с нуждой и страхом. Контраст помогает увидеть, как по-разному живут дети в одном городе.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показывает, что равнодушие взрослых ранит сильнее самой бедности. Дружба, жалость и умение заметить чужую боль становятся в повести настоящим нравственным испытанием.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Короленко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проходят через повести, рассказы, очерки и публицистику писателя.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его творчества — защита человека и вера в нравственный выбор.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В. Г. Короленко по школьной программе и литературоведческим обзорам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и общественная деятельность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открыто выступал против произвола, защищал ссыльных и людей, оказавшихся в беде, потому что считал несправедливость личным вызовом для совести.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статьи и очерки о реальных событиях, стараясь не только рассказать о случившемся, но и отстоять право человека на уважение и справедливый суд.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Короленко слово было связано с поступком: он не ограничивался сочувствием, а действовал, помогая обездоленным и привлекая внимание общества к их судьбе.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гуманизм Короленко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за жизнью людей превращалось у Короленко в нравственный вывод, художественный текст или общественный поступок.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Простота, за которой видно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пишет так, что его текст легко читать и понимать. За ясными фразами стоят точные наблюдения: кто как говорит, как держится, что чувствует в трудную минуту.
</a:t>
            </a:r>
            <a:endParaRPr lang="en-US" sz="1063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Деталь, пейзаж и 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показывает окружающий мир: дорогу, дом, реку, комнату, деревню. Диалоги звучат естественно, а через бытовые подробности и контраст раскрываются бедность, достоинство и внутренняя сила героев.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произведений Короленко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Короленко близки школьникам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есть понятные и жизненные конфликты, поэтому легко увидеть, как поступки героев связаны с дружбой, честностью и ответственностью.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пишет о детях и взрослых так, что читатель замечает не только событие, но и чувства: страх, надежду, обиду, желание помочь.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особенно важна тема справедливости, а в произведениях писателя она показана через ситуации, похожие на реальные случаи из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учат сопереживать, сравнивать, делать выводы и замечать, как одно доброе или жестокое решение меняет судьбу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Короленко и нравственные качества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Короленко раскрываются через поступки и отношение к другим людям.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Короленко нравственная ценность героя важнее его положения в обществе: главное — как он относится к людям и к самому себе.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«Дети подземелья», «Слепой музыкант»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писателя: от жизненного опыта к литературе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Короленко показывает, что каждый новый этап расширял его взгляд на человека и общество.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жизненных испытаний и наблюдений, тем глубже становились темы его прозы и публицистики.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Г. Короленко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Короленко в русской литературе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объединил художественную прозу и публицистику, поэтому его книги не только рассказывают историю, но и заставляют задуматься о справедливости и ответственности.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развивал реализм, в котором важны правдивость, точные детали и внимание к обычному человеку, особенно к тем, кто живёт трудно и незаметно для общества.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укрепили в литературе тему человеческого достоинства и повлияли на писателей, для которых важны совесть, сострадание и нравственный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писателе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Короленко носят улицы, библиотеки, школы и музеи, а в Полтаве сохранились места, связанные с последними годами его жизни. Его читают как писателя правды и человеческого участия.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нём поддерживается не только памятниками, но и чтением книг. Школьники знакомятся с его произведениями, чтобы увидеть, как литература помогает понимать людей и их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Короленко остаётся современным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показывает, как чтение произведений Короленко помогает связывать литературу с жизненным опытом и нравственным выбором.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Короленко: литература, которая учит человечности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оставил книги, в которых правдивый рассказ о жизни соединён с заботой о человеке. Его творчество напоминает: настоящая литература помогает видеть добро, боль и достоинство другого.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2026-05-22T23:21:20Z</dcterms:created>
  <dcterms:modified xsi:type="dcterms:W3CDTF">2026-05-22T23:21:20Z</dcterms:modified>
</cp:coreProperties>
</file>