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Разнообразие репродуктивных органов покрытосеменных растений
</a:t>
            </a:r>
            <a:endParaRPr lang="en-US" sz="4099" dirty="0"/>
          </a:p>
        </p:txBody>
      </p:sp>
      <p:sp>
        <p:nvSpPr>
          <p:cNvPr id="5" name="Text 1"/>
          <p:cNvSpPr txBox="1"/>
          <p:nvPr/>
        </p:nvSpPr>
        <p:spPr>
          <a:xfrm>
            <a:off x="2359050" y="4831325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359038" y="3105837"/>
            <a:ext cx="44259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ключевые органы цветов, их функции и значение для растения.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важность покрытосеменных растений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появились около 140 млн лет назад и сегодня насчитывают свыше 300 тысяч видов — основу многих экосистем по всему миру. Цветки и плоды обеспечивают их успех в природных условиях.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репродуктивных органов покрытосеменных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Репродуктивные органы создают особые клетки для размножения — мужские и женские гаметы формируются именно здесь.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обеспечивают процесс опыления и слияния гамет, что ведёт к оплодотворению и образованию семян.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органы — цветок, тычинки и пестики — обеспечивают создание и защиту нового поколения растений.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цветка покрытосеменного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Околоцветник: защита и притягательность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Околоцветник включает чашелистики и лепестки. Чашелистики охраняют бутон, а яркие лепестки привлекают насекомых-опылителей, способствуя успешному размножению.
</a:t>
            </a:r>
            <a:endParaRPr lang="en-US" sz="959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Тычинки: мужской компонент цветка
</a:t>
            </a:r>
            <a:pPr algn="ctr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Тычинки состоят из тычиночной нити и пыльника, где формируется пыльца — носитель мужских половых клеток. Их количество и расположение варьируются в разных растениях.
</a:t>
            </a:r>
            <a:endParaRPr lang="en-US" sz="1011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Пестики: женский орган для формирования семян
</a:t>
            </a:r>
            <a:pPr algn="ctr" indent="0" marL="0">
              <a:lnSpc>
                <a:spcPct val="115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Пестик включает рыльце, столбик и завязь с семяпочками. Здесь формируются и созревают яйцеклетки, необходимые для дальнейшего развития семян.
</a:t>
            </a:r>
            <a:endParaRPr lang="en-US" sz="107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595481"/>
            <a:ext cx="3432300" cy="93378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частей цветка: сравнительная таблица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части цветка с их функциями и примерами растений, демонстрирующими эти особенности.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часть цветка играет уникальную роль в размножении, обеспечивая успешное опыление и плодоношение.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«Школьная биология 6 класс», ФГОС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Тычинка — строение и функции мужского органа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Тычинка состоит из тонкой нити и пыльника, где формируются микроспоры, превращающиеся в пыльцу — носитель мужских половых клеток.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и форма тычинок разнообразны: у лилии бывает шесть, у гвоздики — десять, что отражает специфику каждого вида.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Пыльца, созданная в тычинках, необходима для опыления и успешного оплодотворения женских органов растения.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Пестик — строение и функции женского органа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Пестик состоит из рыльца, столбика и завязи, в которой расположены семяпочки, где формируется яйцеклетка.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количество пестиков различаются: у тюльпана один, у земляники — многочисленные, что влияет на размножение.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Пестик отвечает за приём пыльцы и развитие семян, играя ключевую роль в жизненном цикле растения.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ботаников, 2023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пестиков у покрытосеменных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растения проявляют большую вариабельность в строении пестиков, отражая разнообразие опылительных стратегий.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форм пестиков у покрытосеменных способствует эффективному опылению в разных условиях.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477" y="1245950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репродуктивных органов: одиночные цветки и соцветия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674688" y="185677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Одиночные цветки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Одиночные цветки встречаются у тюльпана и мака. Каждый цветок функционирует отдельно, привлекая опылителей индивидуально.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674688" y="318712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Соцветия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Соцветия бывают простыми, например, кисть у черёмухи, или сложными, как метёлка у сирени, что увеличивает шансы на успешное опыление.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Обоеполые и раздельнополые цветки: различия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Обоеполые цветки содержат одновременно мужские и женские органы, позволяя развиваться семенам в одних цветках, как в яблоне и лютике.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Раздельнополые имеют цветки только мужского или женского типа, что характерно для огурца и тополя, влияя на способы опыления.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разделение обеспечивает разнообразие в размножении и способствует генетической вариативности растений.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этих различий важно для изучения биологии растений и их приспособлений к окружающей среде.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 разным типам опыления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Ветроопыляемые растения обладают мелкими неприметными цветками без запаха, которые продуцируют большое количество лёгкой пыльцы для эффективного переноса ветром.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Насекомоопыляемые растения имеют яркие и ароматные цветки с нектарниками, что привлекает разнообразных опылителей, способствуя надежному переносу пыльцы.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конкретному типу опыления обеспечивают успешное размножение и выживание видов в разных условиях среды и биогеографических зонах.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400" y="2373703"/>
            <a:ext cx="3802127" cy="2836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9074" y="2373825"/>
            <a:ext cx="3802127" cy="28367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Морфология пыльцевых зерен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926797" y="1399484"/>
            <a:ext cx="2836546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оболочка пыльцы
</a:t>
            </a:r>
            <a:pPr algn="ctr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Пыльцевые зерна покрыты прочной оболочкой, предохраняющей их от высыхания и механических повреждений. Эта адаптация обеспечивает безопасность мужских гамет при переносе на значительные расстояния.
</a:t>
            </a:r>
            <a:endParaRPr lang="en-US" sz="910" dirty="0"/>
          </a:p>
        </p:txBody>
      </p:sp>
      <p:sp>
        <p:nvSpPr>
          <p:cNvPr id="9" name="Text 2"/>
          <p:cNvSpPr txBox="1"/>
          <p:nvPr/>
        </p:nvSpPr>
        <p:spPr>
          <a:xfrm>
            <a:off x="5411867" y="1399475"/>
            <a:ext cx="2836546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формы и размера
</a:t>
            </a:r>
            <a:pPr algn="ctr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Пыльца сосны отличается крупными размерами и наличием воздушных мешков для ветрового переноса. В отличие от неё, пыльца яблони округлая и гладкая, приспособленная к переносу насекомыми.
</a:t>
            </a:r>
            <a:endParaRPr lang="en-US" sz="985" dirty="0"/>
          </a:p>
        </p:txBody>
      </p:sp>
      <p:sp>
        <p:nvSpPr>
          <p:cNvPr id="10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опыления и оплодотворения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процессов в цветках покрытосеменных растений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Однодомные и двудомные растения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однодомных растений мужские и женские цветки находятся на одном растении, что облегчает опыление, но снижает генетическое разнообразие потомства.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Двудомные растения имеют мужские и женские цветки на разных особях, что способствует перекрёстному опылению и увеличению вариативности генов.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признак влияет на механизм размножения и экологическую адаптацию растений в разных средах обитания.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Чашелистики и лепестки: роль в жизни цветка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Чашелистики окружают цветочный бутон, надёжно защищая внутренние части от механических повреждений и неблагоприятных воздействий природы до раскрытия.
</a:t>
            </a:r>
            <a:endParaRPr lang="en-US" sz="117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Лепестки своим ярким окрасом и специфическими узорами привлекают насекомых-опылителей, некоторые узоры видны лишь в ультрафиолетовом свете.
</a:t>
            </a:r>
            <a:endParaRPr lang="en-US" sz="117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ботанических исследований, 2023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цветков и их биологическая роль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цветков адаптированы к определённым видам опылителей, что влияет на успех размножения и выживаемость растений.
</a:t>
            </a:r>
            <a:endParaRPr lang="en-US" sz="117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цветка тесно связана с типом опыления: трубчатые привлекают пчёл, а правильные подходят для разнообразных опылителей, включая ветер.
</a:t>
            </a:r>
            <a:endParaRPr lang="en-US" sz="110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9050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 формируется из завязи пестика после оплодотворения, служит для защиты Developing и питания семян во время их созревания.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32725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плоды, например, стручки у капусты, обеспечивают распространение семян путём механического раскрытия и распространения ветром.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работы репродуктивных органов: плоды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777966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Сочные плоды, как ягоды томата, привлекают животных, которые способствуют распространению семян через поедание и последующее опадание.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741641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плодов отражает адаптации к различным способам расселения и повышает шансы выживания растения в природе.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657843"/>
            <a:ext cx="3432300" cy="7773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«Ботаника для школьников», издательство Просвещение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плодов и способы распространения семян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связь между типом плода и механизмом распространения семян у различных растений.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плода напрямую влияет на стратегию распространения семян, что повышает адаптивные возможности растений.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4902" y="1237825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разнообразия репродуктивных органов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5270513" y="1839488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Взаимозависимость растений и опылителей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цветков и плодов обеспечивает разнообразие питательных ресурсов для насекомых и животных, поддерживая сложные экосистемные связи и циклы.
</a:t>
            </a:r>
            <a:endParaRPr lang="en-US" sz="1143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270513" y="3169838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разнообразия на экосистемы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взаимосвязи способствуют распространению растений и поддержанию биологического разнообразия, что укрепляет устойчивость природных сообществ.
</a:t>
            </a:r>
            <a:endParaRPr lang="en-US" sz="129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3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 эволюционная роль разнообразия репродуктивных органов
</a:t>
            </a:r>
            <a:endParaRPr lang="en-US" sz="4301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репродуктивных органов покрытосеменных обеспечивает их доминирование и жизнеспособность, поддерживая экологическое равновесие и биологическую устойчивость.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2026-05-08T15:18:48Z</dcterms:created>
  <dcterms:modified xsi:type="dcterms:W3CDTF">2026-05-08T15:18:48Z</dcterms:modified>
</cp:coreProperties>
</file>