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России в мировой экономике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крупный игрок: ресурсы, экспорт, транспорт, промышленность и перспективы развития.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— это связи между странами: торговля товарами и услугами, перевозки, инвестиции и обмен технологиями. Россия участвует как поставщик сырья и продовольствия и как покупатель техники и технологий. География и климат влияют на хозяйство напрямую.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«Место России в мировой экономике»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13150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35470"/>
            <a:ext cx="502200" cy="40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 основа экономической роли России
</a:t>
            </a:r>
            <a:endParaRPr lang="en-US" sz="2856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нефть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 число мировых лидеров по запасам природного газа и нефти. Это поддерживает добывающую промышленность, энергетику и формирует значимую часть экспортной выручки.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руды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угля и крупных месторождений железной руды даёт сырьё для металлургии и производства энергии. Ресурсная база влияет на устойчивость промышленности в разных регионах страны.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и алмазные ресурсы
</a:t>
            </a:r>
            <a:endParaRPr lang="en-US" sz="167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алмазы относятся к важным статьям мировой торговли. Они укрепляют позиции России в отдельных сегментах сырьевого экспорта и связаны с профильными секторами экономики.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базы по регионам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базы расположены в Западной Сибири, Поволжье, на Урале, в Сибири и на Дальнем Востоке. Это определяет, где работают добывающие предприятия и как строится логистика.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зависимость от цен
</a:t>
            </a:r>
            <a:endParaRPr lang="en-US" sz="1615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дают стране производственные мощности и экспортные возможности. Но экономика становится чувствительной к мировым ценам на сырьё, что требует продуманной стратегии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экспорте выделяются топливно-энергетические товары, а также отдельные заметные статьи — зерно, минеральные удобрения и цветные металлы.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топливно-энергетических товаров с сельхозпродукцией и промышленными материалами показывает, что экспорт остаётся во многом сырьевым по характеру.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перечня основных групп экспорта (доли не указаны).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российского экспорта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России в мировой 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энергетика так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 электроэнергия формируют заметную часть хозяйства России и дают значимую валютную выручку. Поставки зависят от инфраструктуры и условий договоров с покупателями.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«за цифрами» на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годы Россия была крупным поставщиком природного газа в Европу, а нефть и нефтепродукты направлялись в разные страны. Визуально это отражают вышки, газопроводы и электростанции.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617124"/>
            <a:ext cx="7101300" cy="36237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экспортные товары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объединены по направлениям: топливо, минеральные продукты, зерновой экспорт и материалы для промышленности.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концентрируется в нескольких крупных направлениях: топливо, сырьё и материалы для промышленности, а также зерновой экспорт.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товарным группам экспорта, указанным в исходном описании.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позиции связаны с добычей полезных ископаемых, металлургией и химической промышленностью. Также заметны атомная энергетика, оборонный комплекс и космическая отрасль, где есть опыт и кадры.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более слабым направлениям относят массовую бытовую электронику и часть сложной гражданской техники. Здесь особенно важны доступ к компонентам и способность быстро обновлять линейки продукции.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зависит от сырьевой базы и инфраструктуры, а также от наличия научных разработок и квалифицированных специалистов. Без этого сложно наращивать выпуск сложных товаров и снижать издержки.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роста важны транспортные возможности и доступ к современному оборудованию. В условиях ограничений возрастает роль собственных разработок и партнёрств, которые помогают закрывать технологические потребности.
</a:t>
            </a:r>
            <a:endParaRPr lang="en-US" sz="1388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России: сильные и слабые стороны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Россия участвует в мировой 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от добычи и производства до экспорта и импорта с учётом влияния санкций.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42220"/>
            <a:ext cx="428700" cy="342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436" y="2003550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05367"/>
            <a:ext cx="428700" cy="38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партнёры России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Крупными партнёрами выступают Китай и Индия. Они важны для поставок сырья и продовольствия, а также как рынки, где спрос формируется на промышленные товары и материалы.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 страны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 ряд стран региона выступают значимыми участниками торговли. Для России это канал поставок и закупок, где логистика и морские маршруты играют заметную роль.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 Беларусь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 Беларусь важны как партнёры, связанные с торговлей товарами и транзитом внутри Евразии. Экономические связи поддерживаются близостью рынков и общей транспортной инфраструктурой.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Переориентация и падение доли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введения санкций и перестройки логистики доля европейских стран в торговле сократилась, а связи с Азией и Ближним Востоком стали заметно значимее. Это меняет маршруты и структуру поставок.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известна не только топливом: сильные места связаны с сырьевыми материалами и аграрной продукцией — от газа и пшеницы до удобрений и алмазов.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заметность России на мировом рынке особенно выражена в сырьевых и аграрных категориях, где спрос формируется на объёмы и качество поставок.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 основе общего описания ведущих позиций по указанным товарам (без точных рейтинговых чисел).
</a:t>
            </a:r>
            <a:endParaRPr lang="en-US" sz="806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позиции России по отдельным товарам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география России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России делает транспорт ключевым условием экономики: он связывает производство с потребителями и портами. Внутригосударственные перевозки во многом держатся на железных дорогах, которые обеспечивают устойчивость поставок.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соединяет запад и восток страны, а Северный морской путь усиливает связи с арктическими регионами. Внешнюю торговлю поддерживают порты Балтийского, Чёрного, Азовского, Каспийского и Тихоокеанского морей.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продовольственный экспорт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 число крупнейших мировых экспортёров пшеницы, ячменя и подсолнечного масла. Основные посевные площади тяготеют к зонам с подходящим теплом и влагообеспечением.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районы сельского хозяйства — европейская часть, юг России, Поволжье, Северный Кавказ и южные территории Сибири. Такая «развилка» регионов показывает, как география задаёт направления производства.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урожай влияют климат, качество почв, техника, системы орошения, минеральные удобрения и погодные условия. Поэтому сельское хозяйство тесно связано с сезонностью и требует точного планирования работ.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одни факторы формируют устойчивость, а другие — создают риски для предприятий и бюджета, особенно когда меняются цены на сырьё и стоимость логистики.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сильных сторон (ресурсы, масштабы, транспорт) и ограничений (удалённость, зависимость от рынков, обновление технологий) требует гибкой стратегии развития.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4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авторами презентации по текстовому описанию факторов из задания; условная шкала 1–3, без статистической выборки (2026).
</a:t>
            </a:r>
            <a:endParaRPr lang="en-US" sz="74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экономику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245840"/>
            <a:ext cx="6463500" cy="3497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стран по нескольким ориентирам: размер экономической базы, роль в торговле, характер экспорта и уровень технологической специализации.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заметна прежде всего природными ресурсами и транспортной связностью, тогда как ведущие экономики сильнее в высокотехнологичной, более разнообразной продукции.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качественных характеристик по общеизвестным макроэкономическим признакам (без привязки к единой таблице статистики).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другие крупные экономики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 перестройка экономики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 усилились ограничения в финансовой сфере, технологических поставках и части внешней торговли. Это ускорило переориентацию на новые направления и потребовало быстро менять маршруты доставки и договорные условия.
</a:t>
            </a:r>
            <a:endParaRPr lang="en-US" sz="1874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год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введения ограничений усилились поиски новых поставщиков и рынков, а также перестройка цепочек поставок. Для многих компаний важнее стали логистика, расчёты и устойчивость поставок сырья и оборудования.
</a:t>
            </a:r>
            <a:endParaRPr lang="en-US" sz="1874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2018–2021 годы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активнее вкладывались в импортозамещение, внедряли альтернативных подрядчиков и частично переносили закупки. Роль внутреннего производства постепенно возрастала, особенно в отдельных сегментах промышленности.
</a:t>
            </a:r>
            <a:endParaRPr lang="en-US" sz="1807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2023–2024 годы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внимания уделяется внутреннему производству, новым логистическим коридорам, развитию коопераций и поиску альтернативных поставщиков. Одновременно растёт значение модернизации производства и обновления технологий.
</a:t>
            </a:r>
            <a:endParaRPr lang="en-US" sz="18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отраслей, на структуру экономики сильно влияют региональные различия: крупнейшие города быстрее наращивают услуги и ИТ, а удалённые территории — опираются на транспорт и сырьё.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остаётся многосоставной, но баланс смещён в сторону отраслей, завязанных на ресурсы и перевозки. Для снижения рисков важны индустриальные проекты и технологическое обновление.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4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авторами презентации на основе качественного описания из задания; условная шкала 1–3, без статистических расчетов (2026).
</a:t>
            </a:r>
            <a:endParaRPr lang="en-US" sz="74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сфер формируется экономика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сырья и урожая к готовым товарам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цепочки производства и переработки: от добычи/выращивания до продажи на внутреннем рынке и экспорта.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переработка сырья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добавленной стоимости возможен за счёт перехода от первичного сырья к продуктам переработки: химии, металлопродукции, материалам и оборудованию. Это делает экспорт более устойчивым к колебаниям цен.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логистики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 повышают пропускную способность маршрутов и снижают зависимость от отдельных направлений. Особое значение имеют сухопутные коридоры, морские порты и транспортные узлы.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Дальний Восток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этих территорий связывают с созданием новых производственных площадок, портовой инфраструктуры и энергетических мощностей. Это расширяет возможности внешней торговли и внутреннего снабжения.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науку, образование и автоматизацию
</a:t>
            </a:r>
            <a:endParaRPr lang="en-US" sz="1385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образования и исследований помогает выращивать кадры и ускорять внедрение технологий. Промышленная автоматизация и программное обеспечение повышают эффективность и качество продукции.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России в мировой экономике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евразийская страна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между Европой и Азией, поэтому её часто рассматривают как связующее звено двух регионов. Через территорию страны проходят коридоры, по которым перемещаются товары, энергия и пассажирские потоки между востоком и западом.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важны направления Север—Юг: транзит грузов соединяет арктические и южные районы с внутренними потребителями и внешними рынками. Такая «перекрёстность» повышает значимость транспорта и логистических узлов.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сильные стороны и основные задачи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заметное место в мировой экономике благодаря природным ресурсам, энергетике, транспорту, сельскому хозяйству и промышленности. Основные задачи связаны с технологическими ограничениями, санкционными эффектами и выравниванием развития регионов.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2026-05-11T22:40:40Z</dcterms:created>
  <dcterms:modified xsi:type="dcterms:W3CDTF">2026-05-11T22:40:40Z</dcterms:modified>
</cp:coreProperties>
</file>