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 значение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организмы, без которых невозможна жизнь в воде.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14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невидимые труженики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незаметны, но именно они создают основу жизни в воде: образуют органические вещества, выделяют кислород и становятся пищей для многих организмов. Поэтому их роль важна и для природы, и для 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водоросли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 — это живые организмы, которые содержат хлорофилл и способны к фотосинтезу. Благодаря этому они сами создают питательные вещества на свету.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водорослей есть одноклеточные формы, заметные только под микроскопом, и крупные морские виды, образующие длинные и плотные заросли.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настоящих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водорослей нет корней, стебля и листьев, как у высших растений. Их тело устроено проще и называется слоевищем, или талломом.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58475" y="190180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свету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питания водорослям нужен свет, поэтому они поселяются там, где могут получать достаточно освещения. Особенно хорошо они развиваются в воде и во влажной среде.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58475" y="32197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появились очень давно и приспособились к самым разным условиям. Их разнообразие показывает, как по-разному может быть устроена жизнь в 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отличаются окраской, местом обитания и набором пигментов.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водорослей связана с пигментами, а условия жизни влияют на то, где каждая группа встречается чаще всего.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водорослей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 по теме «Водоросли».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241" y="1354345"/>
            <a:ext cx="22366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формы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состоят всего из одной клетки. Они малы, часто не видны без микроскопа, но способны быстро размножаться при благоприятных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водоросли образованы множеством клеток, которые работают вместе. Такие формы могут быть нитчатыми, пластинчатыми или кустистыми.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одноклеточным водорослям относятся хламидомонада и хлорелла. Эти организмы особенно хорошо изучают под микроскопом, потому что их строение очень простое.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слоевища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многоклеточные водоросли образуют большие морские слоевища. По ним удобно сравнивать размеры: от невидимых глазом клеток до заметных подводных зарослей.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встречаются даже на суше, если рядом есть влага. Это помогает водорослям заселять не только воду, но и самые разные влажные поверхности.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связано с водной средой, но их выносливость позволяет осваивать и необычные места обитания.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водоросли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7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биологии; диаграмма условная, без точной статистики.
</a:t>
            </a:r>
            <a:endParaRPr lang="en-US" sz="7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воде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пузырьки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бурых водорослей есть воздушные пузырьки. Они помогают удерживать слоевище ближе к поверхности воды, где света больше и фотосинтез идёт активнее.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всей 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получают воду и растворённые вещества всей поверхностью тела. Это удобно в водной среде, где не нужны корни и сложная проводящая система.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слабого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способны улавливать слабый свет, который проникает на большие глубины. Поэтому они могут жить там, где другим водорослям света уже не хватает.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мелких водорослей обмен веществ идёт быстро. Это помогает им быстро расти и размножаться, если температура, освещение и количество питательных веществ становятся благоприятными.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фотосинтеза в клетке водоросли.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водоросли создают органические вещества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содержат особенно много хлорофилла, поэтому их окраска напоминает цвет высших растений. Это самая близкая к растениям по внешнему виду группа.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встречаются в прудах, озёрах, канавах, лужах и аквариумах. В таких местах зелёные водоросли получают достаточно света и быстро размножаются.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хламидомонада, хлорелла, спирогира и улотрикс. Эти организмы помогают изучать особенности строения и размножения водорослей.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цветения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зелёные водоросли размножаются очень быстро и вызывают «цветение» воды. Тогда вода становится зелёной и мутной, а жизнь других организмов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в основном живут в морях. Они хорошо приспособлены к солёной воде и часто образуют крупные подводные заросли у побережья.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зарослях бурых водорослей находят пищу и защиту рыбы, ракообразные и моллюски. Такие места становятся важными убежищами для многих морских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представители — ламинария и фукус. Эти водоросли легко узнать по буро-коричневой окраске и крупному слоевищу.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известна как морская капуста и используется в пищу. Она ценится как источник полезного растительного сырья и входит в рацион человека.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в основном живут в морях и океанах. Многие виды встречаются глубже других водорослей, где света меньше, поэтому для них особенно важны особые пигменты.
</a:t>
            </a:r>
            <a:endParaRPr lang="en-US" sz="933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 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красноватая окраска связана не только с хлорофиллом, но и с дополнительными пигментами. Они помогают улавливать свет, проходящий через толщу воды, и обеспечивают фотосинтез на глубине.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красные водоросли используют для получения агара — вещества, которое широко применяют в микробиологии и пищевой промышленности. Это делает их важным природным ресурсом для человека.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красным водорослям относятся порфира и филлофора. Эти виды показывают, насколько разнообразны водоросли и как по-разному они приспосабливаются к жизни в морской среде.
</a:t>
            </a:r>
            <a:endParaRPr lang="en-US" sz="9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6051" y="1053399"/>
            <a:ext cx="3076103" cy="302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 пищевых цепях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служит начальным звеном многих водных пищевых цепей. Он образует органические вещества на свету и становится кормом для мелких животных, которые не могут питаться иначе.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рачки и другие организмы поедают водоросли, а затем сами становятся пищей для рыб. Так энергия, накопленная водорослями, постепенно передаётся более крупным животным.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водорослевые заросли дают убежище малькам рыб, моллюскам и другим мелким обитателям. В таких местах легче прятаться от хищников и находить условия для роста.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исчезают водоросли, нарушается питание многих водных организмов. Поэтому состояние водорослей показывает, насколько устойчиво всё сообщество в водоёме и как оно зависит от света и чистоты воды.
</a:t>
            </a:r>
            <a:endParaRPr lang="en-US" sz="10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ценят не только как пищевой продукт: они нужны и в лабораториях, и в промышленности, и при изготовлении отдельных биопрепаратов.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пищевое использование и получение полезного сырья, но практическая роль водорослей значительно шире.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 для человека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условная сравнительная оценка направлений использования.
</a:t>
            </a:r>
            <a:endParaRPr lang="en-US" sz="8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2141538"/>
            <a:ext cx="5226300" cy="125277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возможный вред водорослей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одни и те же организмы могут приносить пользу или вред в зависимости от условий среды и численности.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полезны в обычных условиях, но их массовое размножение может ухудшать качество воды и вредить живым организмам.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«Водоросли»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водоросли резко разрастаются, это часто связано с избытком питательных веществ в воде. По такому «цветению» можно судить о загрязнении водоёма.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1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17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6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заметить неблагополучие водоёма: вода становится мутной, света проходит меньше, а кислорода для живых организмов не хватает.
</a:t>
            </a:r>
            <a:pPr algn="ctr" indent="0" marL="0">
              <a:lnSpc>
                <a:spcPct val="120004"/>
              </a:lnSpc>
              <a:buNone/>
            </a:pPr>
            <a:r>
              <a:rPr lang="en-US" sz="9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97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«Водоросли»
</a:t>
            </a:r>
            <a:endParaRPr lang="en-US" sz="39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заготовки сырья до его применения в разных сферах.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водорослей к практическому использованию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водоёмов и водорослей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водорослей начинается с защиты рек, озёр и морей от сточных вод и мусора. Чистая вода нужна не только самим водорослям, но и всем организмам водоёма.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избытка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воду попадает слишком много удобрений, водоросли могут разрастаться слишком быстро. Это нарушает равновесие в водоёме и ухудшает условия жизни рыб и беспозвоночных.
</a:t>
            </a:r>
            <a:endParaRPr lang="en-US" sz="966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поведения на берегу, сокращение загрязнения и охрана природных территорий помогают сохранить водные экосистемы. Так защищают и водоросли, и их обитателей.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связаны с пигментами, поэтому одни виды лучше приспособлены к пресной воде, а другие — к морским глубинам и слабому освещению.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условия жизни и полезные свойства, поэтому разнообразие водорослей поддерживает разные водные экосистемы.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водорослей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2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сравнительная схема на основе признаков групп водорослей.
</a:t>
            </a:r>
            <a:endParaRPr lang="en-US" sz="8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водорослях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 льдом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живут в очень холодной воде и даже подо льдом. Они приспособлены к низким температурам и продолжают существовать там, где многим организмам слишком трудно выжить.
</a:t>
            </a:r>
            <a:endParaRPr lang="en-US" sz="1364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виды выдерживают мощное течение, солёную воду и резкие изменения условий. Их строение помогает удерживаться в потоке и не разрушаться при постоянном движении воды.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водоросли нельзя рассмотреть без микроскопа. Несмотря на размер, они быстро размножаются и могут играть большую роль в жизни водоёма и в образовании кислорода.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водоросли образуют густые заросли, похожие на подводные леса. В них находят пищу и укрытие многие животные, поэтому такие заросли особенно важны для экосистем.
</a:t>
            </a:r>
            <a:endParaRPr lang="en-US" sz="13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маленькие, но незаменимые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бывают разными, но все они участвуют в жизни водоёмов, создают органические вещества, выделяют кислород и дают человеку полезные ресурсы. Их сохранение зависит от чистой воды и бережного отношения к природе.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2026-05-31T20:24:19Z</dcterms:created>
  <dcterms:modified xsi:type="dcterms:W3CDTF">2026-05-31T20:24:19Z</dcterms:modified>
</cp:coreProperties>
</file>