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Бёрнс: эпиграммы, эпитафии и перевод С. Я. Маршака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Бёрнса умеют смешить, точно судить и запоминаться надолго.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шотландская деревня жила нелегко, а речь простых людей сильно отличалась от книжной. Бёрнс вырос в крестьянской семье, хорошо знал труд и быт, писал на английском и шотландском диалекте, опираясь на фольклор и пословицы.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Бёрнс, Шотландия и время, в котором он жил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эпиграмма у Бёрнса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Эпиграмма — это короткое стихотворение с острой мыслью и неожиданной концовкой. У Бёрнса она часто похожа на миниатюрную словесную шутку, где шутка «бьёт» по слабости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объект насмешки прост и узнаваем: глупость, хвастовство, лицемерие или привычка преувеличивать. Важны точность деталей и скупые слова — так легче удержать удар финала.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эпиграммы решающей становится последняя строка: она меняет смысл всего текста. Благодаря этому читатель понимает оценку автора сразу и надолго запоминает смешной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памятная надпись
</a:t>
            </a:r>
            <a:endParaRPr lang="en-US" sz="3454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надпись может коротко сохранить память о человеке и его характере.
</a:t>
            </a:r>
            <a:endParaRPr lang="en-US" sz="193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Эпитафия — это надпись на памятнике: небольшое стихотворение о жизни, поступках и оценке человека, часто с иронией.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определения жанра (справочники по теории литературы; обобщение)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как поэт простых людей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правда без «парадности»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пишет так, будто рядом слышен обычный разговор — с заботами, работой и мелкими обидами. В его стихах важны не титулы, а поступки и привычки обычных людей. Для иллюстрации хорошо подходит портрет Бёрнса и деревенский пейзаж.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рождается из быта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Бёрнса даже смешное начинается с реальности: из бедности, домашней рутины и споров «по пустякам». Он умеет подметить слабость человека и показать её с доброй насмешкой. Поэтому в визуальном ряду уместны старинные рукописи и страницы старых книг.
</a:t>
            </a:r>
            <a:endParaRPr lang="en-US" sz="8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жанры у Бёрнса: чем они отличаются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произведение короткое, оно выполняет свою задачу: эпиграмма — для сатиры, эпитафия — для оценки памяти, песни — для лиричности.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Бёрнс использует малые формы как «инструменты» разных настроений, чтобы говорить о жизни с разных сторон.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(без точных подсчётов по корпусу текстов), основана на жанровых типологиях в учебных подборках
</a:t>
            </a:r>
            <a:endParaRPr lang="en-US" sz="10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эпиграмм Бёрнса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 и маски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герой эпиграммы говорит одно, а делает другое. Бёрнс показывает разрыв между словами и поступками, чтобы читатель увидел, где человек старается выглядеть лучше, чем он есть.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Чванство и пустое величие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Эпиграммы высмеивают тех, кто любит покрасоваться и преувеличить собственную значимость. В основе обычно узнаваемая жизненная ситуация, а финал резко «снимает» геройскую роль.
</a:t>
            </a:r>
            <a:endParaRPr lang="en-US" sz="112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Глупость и самоуверенность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умеет увидеть неумение думать наперёд: человек упирается в своё, хотя очевидно ошибается. Насмешка становится точной за счёт кратких формулировок и неожиданного поворота в конце.
</a:t>
            </a:r>
            <a:endParaRPr lang="en-US" sz="113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привычки и несправедливость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критикует дурные наклонности и привычки, которые портят людям жизнь. Иногда речь идёт о несправедливости в мелочах — и именно там проявляется характер.
</a:t>
            </a:r>
            <a:endParaRPr lang="en-US" sz="12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эпитафий Бёрнса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Эпитафии связаны не только со смертью, но и с тем, каким был человек при жизни. Бёрнс часто показывает «итог» характера: что запомнят окружающие и за какие поступки будут помнить.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эпитафиях слышны народный юмор и доброжелательная ирония. Это помогает смягчить тяжёлую тему и вместе с тем сохранить честную оценку человеческого поведения.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ценит не внешнюю важность, а поступки и человеческое достоинство. Поэтому его короткие тексты превращаются в мини-уроки: что правильно считать заслугой, а что — недостатком.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52877"/>
            <a:ext cx="4166100" cy="31061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эпиграммы и эпитафии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признаки жанров показаны так, как они работают в текстах Бёрнса: от формы к смыслу.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эффект возникает из сочетания формы и оценки: короткий объём у Бёрнса не мешает, а усиливает эмоциональную и нравственную сторону.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Табличное обобщение по литературоведческим описаниям и текстовым особенностям Бёрнса
</a:t>
            </a:r>
            <a:endParaRPr lang="en-US" sz="13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Бёрнса: простота, точность, образность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выбирает простые слова и пословичные обороты, чтобы мысль звучала ясно. В его стихах часто есть бытовые детали и короткие характеристики: они помогают быстро понять, о чём речь, и увидеть характер.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живой разговорной интонации тексты читаются почти как диалог. Образы возникают сразу и держатся в памяти: поэтому для иллюстрации подходят страница старой книги, строка стихотворения или изображение пера и чернил.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С. Я. Маршака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 и юмора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сохранял не только содержание коротких текстов Бёрнса, но и их шутливый наклон: скрытую насмешку и точность мысли, которая «щёлкает» в последней строке.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ритмом и интонацией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переводах важен ход фразы: Маршак стремился удержать живую звучность, чтобы стихотворение читалось легко и по-русски, а не превращалось в пересказ.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становится «своим» для читателя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переводам Маршака русские школьники и взрослые получили доступ к Бёрнсу как к поэту с современным взглядом: метким, понятным и очень человеческим.
</a:t>
            </a:r>
            <a:endParaRPr lang="en-US" sz="12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переводы Маршака важны для школьников
</a:t>
            </a:r>
            <a:endParaRPr lang="en-US" sz="2562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Маршака сделали Бёрнса одним из самых известных зарубежных поэтов в России: короткие тексты легко читать, а смысл быстро схватывается даже без специальных знаний.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особенно близки интонации юмора и дружелюбной иронии: Маршак помогает почувствовать, как автор смеётся над поступками, а не над человеком целиком.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Меткость выражений работает как «точная стрелка»: в переводах сохраняется ударная концовка, и именно она учит следить за поворотом мысли.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Бёрнса не как далёкого классика, а как автора с живым характером: стихи звучат естественно и побуждают оценивать поступки по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эффект эпиграммы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превращает наблюдение в запоминающуюся ироничную оценку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и перевод: что сохраняется, а что меняется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оригинале Бёрнса важны шотландская речь, ритм и звуковая выразительность: отдельные слова и звучание несут часть смысла и настроения.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переводах Маршака на первый план выходят ясность и точность, а главное — естественное звучание по-русски. Благодаря этому шутка не «теряется» при чтении.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Буквальные соответствия иногда уступают место поэтическому равновесию: меняются отдельные формы, но обычно сохраняются комический смысл, интонация и основная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и оценки звучат в этих стихах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преобладающие оттенки: даже небольшие тексты часто соединяют улыбку с оценкой поведения и небольшим нравственным выводом.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эпиграммах сильнее заметна сатирическая прицельность, то в эпитафиях чаще слышны добродушный юмор и образ человека, оцениваемый по поступкам.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демонстрационная выборка типичных примеров из школьных уроков литературы (качественная оценка)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зарубежный поэт звучит как «свой»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Бёрнс появляется во многом благодаря переводам Маршака. Школьная традиция показывает: перевод может сохранить национальный характер текста, даже если язык меняется. Так возникает ощущение живого собеседника, а не памятника прошлых веков.
</a:t>
            </a:r>
            <a:endParaRPr lang="en-US" sz="890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переводов как «вход» в мир Бёрнса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Маршака, томик его переводов и учебные издания помогают связать два мира: шотландскую деревенскую культуру XVIII века и современного читателя. Важно, что знакомство начинается с понятных строк — и только затем приходит интерес к форме и смыслу.
</a:t>
            </a:r>
            <a:endParaRPr lang="en-US" sz="890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Бёрнс в русской культуре и школьном чтении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93245"/>
            <a:ext cx="4392900" cy="30254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малых жанров у Бёрнса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различия между жанрами по четырём признакам: объём, задача, финальный поворот и интонация.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работает «маленький поворот», но он разный: у эпиграммы — точная насмешка, у эпитафии — оценка характера, у песни — лирическая завершённость, у послания — обращённость к конкретному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на основе школьного изучения текстов Бёрнса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понятны шестикласснику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эпиграммах и эпитафиях встречаются поведение и случаи, которые узнаёт школьник: хвастовство, ошибка, спор, похвала или насмешка. Это помогает сразу включиться в чтение.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текста помогает не теряться: смысл обычно раскрывается быстро. Читатель успевает заметить, как мысль автора меняется к концу.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точность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держится на наблюдательности: поэт выбирает точные детали и признаки характера. Поэтому смешное не «растекается», а становится понятным и запоминающимся.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звучит нравственный вывод. Он не требует сложных объяснений: подталкивает думать о том, как поступки человека говорят о его качествах.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переводом Маршака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помогают увидеть и юмор, и точность поэтического перевода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сила короткого слова у Бёрнса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Эпиграммы и эпитафии Бёрнса доказывают: короткий текст может содержать точную мысль, юмор и оценку человека. Переводы С. Я. Маршака сохраняют остроумие и ясность, делая поэта близким русскому читателю.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2026-05-15T03:48:14Z</dcterms:created>
  <dcterms:modified xsi:type="dcterms:W3CDTF">2026-05-15T03:48:14Z</dcterms:modified>
</cp:coreProperties>
</file>