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вопрос: размножение растений без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могут размножаться не только семенами — изучим альтернативные способы.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 древности заметили растения, как клубника и картофель, способные размножаться без семян. Этот процесс помогает растениям быстрее распространяться и широко используется в сельском хозяйстве для сохранения сортов.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вегетативного размножения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способ не требует опыления, что позволяет растениям быстро размножаться при отсутствии насекомых и благоприятных условий.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— это появление нового растения из частей родительского: корня, стебля или листа без участия семян и цветков.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размножающиеся вегетативно, дают потомство, полностью идентичное родительскому растению по внешнему виду и биологии.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вегетативное размножение растений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4900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6196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554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846" y="1508178"/>
            <a:ext cx="2130000" cy="19843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490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клубники — быстрое размножение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Клубника образует длинные побеги — усы, которые укореняются, давая начало новым растениям, что позволяет ей быстро захватывать территорию в саду.
</a:t>
            </a:r>
            <a:endParaRPr lang="en-US" sz="1040" dirty="0"/>
          </a:p>
        </p:txBody>
      </p:sp>
      <p:sp>
        <p:nvSpPr>
          <p:cNvPr id="9" name="Text 1"/>
          <p:cNvSpPr txBox="1"/>
          <p:nvPr/>
        </p:nvSpPr>
        <p:spPr>
          <a:xfrm>
            <a:off x="4606196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Черенки гвоздики и фиалки
</a:t>
            </a:r>
            <a:pPr algn="ctr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гвоздики и фиалки можно отломить и посадить часть стебля для укоренения — это простой способ получить новое полноценное растение.
</a:t>
            </a:r>
            <a:endParaRPr lang="en-US" sz="1207" dirty="0"/>
          </a:p>
        </p:txBody>
      </p:sp>
      <p:sp>
        <p:nvSpPr>
          <p:cNvPr id="10" name="Text 2"/>
          <p:cNvSpPr txBox="1"/>
          <p:nvPr/>
        </p:nvSpPr>
        <p:spPr>
          <a:xfrm>
            <a:off x="241554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— клубни для размножения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картофель формирует клубни с почками, из которых при высадке вырастают новые растения, сохраняя сортовые качества и урожайность.
</a:t>
            </a:r>
            <a:endParaRPr lang="en-US" sz="1040" dirty="0"/>
          </a:p>
        </p:txBody>
      </p:sp>
      <p:sp>
        <p:nvSpPr>
          <p:cNvPr id="11" name="Text 3"/>
          <p:cNvSpPr txBox="1"/>
          <p:nvPr/>
        </p:nvSpPr>
        <p:spPr>
          <a:xfrm>
            <a:off x="6796846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лука и чеснока
</a:t>
            </a:r>
            <a:pPr algn="ctr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формируют луковицы — мясистые запасающие органы с почками, которые используют для размножения и восстановления после неблагоприятных условий.
</a:t>
            </a:r>
            <a:endParaRPr lang="en-US" sz="1169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растений, размножающихся без семян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Корневище — это подземный побег, накапливающий питательные вещества, из которого развиваются новые побеги и корни, обеспечивая размножение растения.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Корневое размножение и корневища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пырей ползучий и ирис, которые с помощью корневищ быстро распространяются и создают плотные заросли.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могут отделяться от материнского растения и формировать самостоятельные особи, усиливая выживаемость вида в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Черенки из смородины
</a:t>
            </a:r>
            <a:pPr algn="ctr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Отделённые веточки смородины укореняют во влажной почве. Через несколько недель на черенках появляются корни и новые побеги, формируя отдельные растения.
</a:t>
            </a:r>
            <a:endParaRPr lang="en-US" sz="1288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Герань — популярный черенкованный цветок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Герань легко размножается зелёными черенками. Их срезают, помещают во влажный грунт, где быстро развиваются корни и молодой куст начинает самостоятельный рост.
</a:t>
            </a:r>
            <a:endParaRPr lang="en-US" sz="1191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Сирень и фикус с помощью черенков
</a:t>
            </a:r>
            <a:pPr algn="ctr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Черенки сирени и фикуса можно укоренять в воде. Этот простой метод помогает сохранить желания сорта и ускорить получение новых растений.
</a:t>
            </a:r>
            <a:endParaRPr lang="en-US" sz="1284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черенками: особенности способа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и клубни наиболее распространены среди овощных и ягодных растений, играя ключевую роль в эффективном размножении.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усов и клубней говорит о их высокой адаптивности и удобстве в культуре растительных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Аналитика агроисследований, 2023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способов вегетативного размножения у садовых культур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и их роль в вегетативном размножении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Луковица представляет собой утолщённый побег с мясистыми листьями, где запасаются питательные вещества для быстрого роста растения.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такие как лук-репка, тюльпан и нарцисс, используют луковицы для размножения и переживания неблагоприятных сезонных условий.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декоративном садоводстве луковицы важны для быстрой массовой посадки и воспроизводства сортовых признаков.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— классика клубневого размножения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формирует клубни с глазками — почками, откуда прорастает новая ботва и корни. Это позволяет размножать растения без семян, сохраняя сорт.
</a:t>
            </a:r>
            <a:endParaRPr lang="en-US" sz="1062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Топинамбур — незаменимый клубненосец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Топинамбур имеет крупные клубни, очень питательные и способные быстро прорастать. Каждая часть клубня с почкой может дать начало новому растению.
</a:t>
            </a:r>
            <a:endParaRPr lang="en-US" sz="1062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Клубни: особенности и растения-примеры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07492"/>
            <a:ext cx="4328400" cy="1546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различия в темпах размножения, идентичности потомства и устойчивости к болезням при двух способах размножения.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обеспечивает быстрое получение одинаковых растений, что удобно в сельском хозяйстве, но снижает устойчивость к болезням.
</a:t>
            </a:r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ботанике, 2023
</a:t>
            </a:r>
            <a:endParaRPr lang="en-US" sz="1388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семенного и вегетативного размножения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позволяет растениям быстро захватывать новые территории, ведь новые особи развиваются без задержек, связанных с формированием семян и опылением.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вегетативного размножения для растений и человека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сохраняет важные наследственные признаки сортов, что особенно ценно для выращивания плодовых и декоративных растений без потери качества.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размножающиеся вегетативно, не зависят от присутствия опылителей или благоприятных условий для цветения, что повышает шансы выживания.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такой метод широко используется для массового размножения и повышения урожайности, обеспечивая однородность и стабильность продукции.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происходит преимущественно рядом с материнским растением, что ограничивает возможности расселения на дальние расстояния и уменьшает генетические обмены между популяциями.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Однородность потомства приводит к высокой уязвимости перед болезнями и вредителями, так как все растения имеют одинаковый генетический набор.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генетического разнообразия снижает способности популяции адаптироваться к изменениям внешних условий и резко уменьшает выживаемость при неблагоприятных обстоятельствах.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Недостатки размножения без семян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Рощи-клоны осины: мощное расселение корнями
</a:t>
            </a:r>
            <a:pPr algn="ctr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Осина способна образовывать целые рощи, распространяясь через корневые отпрыски. Такая особенность обеспечивает быстрое восстановление после вырубок и заселение больших территорий единым генотипом.
</a:t>
            </a:r>
            <a:endParaRPr lang="en-US" sz="1072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 и его размножение частями ризоидов
</a:t>
            </a:r>
            <a:pPr algn="ctr" indent="0" marL="0">
              <a:lnSpc>
                <a:spcPct val="100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размножаются путем отделения небольших кусочков ризоидов – корнеподобных структур. Эти кусочки способны укореняться и развиваться в новые особи, откладывая фундамент целым мхам.
</a:t>
            </a:r>
            <a:endParaRPr lang="en-US" sz="1125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Папоротники: расселение через корневища
</a:t>
            </a:r>
            <a:pPr algn="ctr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активно используют подземные корневища для образования новых побегов. Этот способ позволяет им занимать пространства густыми зарослями и восстанавливаться после повреждений.
</a:t>
            </a:r>
            <a:endParaRPr lang="en-US" sz="1072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примеры вегетативного размножения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суровых климатических условиях, таких как тундра и болота, вегетативное размножение обеспечивает быстрое восстановление трав и кустарников после неблагоприятных периодов.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условий среды на способ размножения растений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частых повреждений растений животными или природными явлениями вегетативное повторное образование способствует поддержанию популяций.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опылителей или неблагоприятных условиях для цветения растения переходят на размножение без семян, что увеличивает шансы на продолжение рода.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также помогает встречающимся на ограниченных пространствах видам сохранять численность и расширять ареал.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вегетативного размножения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материнского растения к новым особям
</a:t>
            </a:r>
            <a:endParaRPr lang="en-US" sz="2663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Черенкование винограда для сохранения сортов
</a:t>
            </a:r>
            <a:pPr algn="ctr" indent="0" marL="0">
              <a:lnSpc>
                <a:spcPct val="100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 традиционно размножают черенками, что позволяет точно сохранять вкусовые качества и урожайность. Этот способ облегчает массовое производство с сохранением сортовых признаков.
</a:t>
            </a:r>
            <a:endParaRPr lang="en-US" sz="978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Картофельные клубни как источник новых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картофеля с глазками служат материалом для посадки, обеспечивая быстрое размножение и получение однородного урожая при минимальном участии семян.
</a:t>
            </a:r>
            <a:endParaRPr lang="en-US" sz="1062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тюльпанов и лука – эффективный репродуктивный орган
</a:t>
            </a:r>
            <a:pPr algn="ctr" indent="0" marL="0">
              <a:lnSpc>
                <a:spcPct val="100000"/>
              </a:lnSpc>
              <a:buNone/>
            </a:pPr>
            <a:r>
              <a:rPr lang="en-US" sz="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у тюльпанов и лука позволяют не только накапливать питательные вещества, но и служат для массового вегетативного размножения в огородах и садах, ускоряя процессы выращивания.
</a:t>
            </a:r>
            <a:endParaRPr lang="en-US" sz="927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в сельском хозяйстве и огороде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285" y="2228750"/>
            <a:ext cx="3894730" cy="230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распространённые способы размножения у различных растений, их скорость расселения и основные места выращивания.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способы вегетативного размножения влияют на скорость распространения и позволяют эффективно использовать растения в различных экосистемах и сельском хозяйстве.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агроботанических исследований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чемпионы по вегетативному размножению
</a:t>
            </a:r>
            <a:endParaRPr lang="en-US" sz="269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сортов с учётом вегетативного размножения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создают новые сорта растений, которые проще размножать вегетативно. Это повышает качество и однородность урожая, облегчая работу садоводов и фермеров.
</a:t>
            </a:r>
            <a:endParaRPr lang="en-US" sz="1191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Микроклонирование — новейший метод размножения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биотехнология позволяет выращивать большое количество растений из клеток в лаборатории. Это ускоряет размножение редких и ценных культур с гарантией здоровья растений.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размножение ягодных культур и винограда
</a:t>
            </a:r>
            <a:pPr algn="ctr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методы вегетативного размножения значительно увеличивают производство сортовых ягод и винограда, поддерживая стабильное качество продукции для рынка.
</a:t>
            </a:r>
            <a:endParaRPr lang="en-US" sz="1132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в развитии вегетативных методов размножения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обеспечивает восстановление популяций после повреждений или природных катастроф, поддерживая устойчивость вида.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 вегетативного размножения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способствует быстрому занятию новых мест растениями и сохранению численности популяций в экосистемах.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помогает сохранять генетическую целостность и устойчивость к внешним воздействиям, что важно для длительного существования растения.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Выводы: производство потомства без семян у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растений способны размножаться без семян, используя части тела для быстрого распространения. Этот метод важен в природе и сельском хозяйстве, хотя не создаёт генетического разнообразия.
</a:t>
            </a:r>
            <a:endParaRPr lang="en-US" sz="377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2026-05-08T07:59:45Z</dcterms:created>
  <dcterms:modified xsi:type="dcterms:W3CDTF">2026-05-08T07:59:45Z</dcterms:modified>
</cp:coreProperties>
</file>