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«Здравствуйте!» — короткий текст о силе вежливого слова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«Здравствуйте!» в сокращении: одно слово приветствия раскрывает большую мысль о доброте и доверии.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пришёл из польской литературы и адаптирован на русский язык Д. Гальпериной. Перевод бережно сохраняет простоту речи, спокойную интонацию и культурный смысл приветствия — уважение и готовность к разговору. Для разбора важны и оригинал, и труд переводчика.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источник и особенности перевода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короткая ситуация знакомства или первого обращения одного человека к другому. Обычное приветствие становится событием, с которого начинается общение.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самом простом жизненном моменте: два человека встречаются, и их настроение меняется. Неловкость отступает, а появляется шанс на взаимопонимание.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показывает: даже один разговорный жест и одно слово способны сблизить людей. Приветствие здесь важнее любых подробных описаний — оно запускает нужную «дружелюбную» волну.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произведении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краткий сюжет ведёт к главной мысли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смысла: от дистанции к доверительной беседе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приветствие имеет особое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как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приветствие не выглядит формальностью. Оно показывает уважение к собеседнику и желание начать разговор без напряжения. Слова помогают почувствовать: вас заметили и слушают.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первое обращение произнесено доброжелательно, меняется весь настрой общения. Короткий обмен репликами создаёт ощущение безопасности и открытости, и диалог становится более тёплым.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раскрываются герои через речь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почти не описываются внешне. Поэтому читатель обращает внимание на то, как они говорят: на реплики, паузы и тон.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и осторожные формулировки помогают понять характер: кто сомневается, кто сдержан, а кто готов проявить участие. Речь становится подсказкой к внутреннему состоянию.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реакции собеседника. После приветствия одна из сторон отвечает иначе, чем до него: появляется больше спокойствия и меньше напряжения.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речь выполняет роль характеристики героев. По манере разговора видно их отношение друг к другу, даже если в тексте почти нет дополнительных описаний.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художественного текста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Эпизод, герои, конфликт и итог помогают понять смысл произведения, а источник указывает на перевод с польского языка Д. Гальпериной.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минимальном сюжете ключевым становится одно действие — вежливое слово. Оно снимает напряжение и ведёт к доверительному общению.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 польского языка Д. Гальперина.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общения между людьми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общение начинается с простых слов. Когда человек обращается спокойно и доброжелательно, между людьми появляется контакт, и разговор легче складывается.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диалог помогает выразить уважение и внимание. Главное — не длина реплик, а готовность услышать другого и принять его как собеседника.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шестиклассников эта мысль особенно близка: школьный день полон ситуаций знакомства, обращения, просьбы и ответа. Приветствие становится первым шагом к нормальному общению.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запоминающимся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тексте естественный, поэтому читатель быстро понимает «правила» общения и переносит их в собственные школьные ситуации.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впечатление создают простота сюжета и смысл приветствия: они организуют все остальные элементы. Диалог и перевод делают текст убедительным и живым.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анализируемых смысловых признаках текста (в представленном пересказе/сокращении).
</a:t>
            </a:r>
            <a:endParaRPr lang="en-US" sz="7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Д. Гальпериной в восприятии текста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Перевод, сохраняющий тон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Д. Гальпериной помогает русскоязычному читателю понять текст без лишних трудностей. В нём сохраняются краткость, ясность и доброжелательная интонация — именно то, что делает произведение «теплым».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работа переводчика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литературного разбора важно, что переводчик передаёт не только содержание, но и настроение. Благодаря этому слово приветствия звучит естественно и помогает раскрыть главную мысль произведения.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69" y="4201430"/>
            <a:ext cx="118913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произведения: простота и точность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преобладают короткие реплики: они звучат естественно, как в обычном разговоре. Такая простота помогает ученикам 6 класса сразу уловить смысл без лишних объяснений.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подобраны так, что значение считывается сразу. Нет сложных образов и запутанных оборотов: внимание удерживается на самом событии — первом обращении и ответной реакции.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произведении спокойная и доброжелательная. По тому, как звучит приветствие и как откликается собеседник, становится понятно: людям важно начать общение без напряжения.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одного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эффект создаётся не длинными описаниями, а точным выбором слов. В центре смысла оказывается одно короткое «здравствуйте», которое меняет настроение разговора.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линия: движение от напряжения к пониманию через простое вежливое слово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важно для школьников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обычные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видеть, что даже самое простое слово влияет на отношения между людьми. Ученики учатся воспринимать вежливое обращение как проявление уважения.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что вежливость не устаревает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доброжелательность нужна всегда, потому что снимает напряжение и делает разговор возможным. Это помогает лучше понимать людей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смысл в школьную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из текста легко узнаваемы: знакомство, разговор в классе, обращение к учителю. «Здравствуйте» становится первым шагом к открытому общению.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415877"/>
            <a:ext cx="4867800" cy="25985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противопоставления в тексте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показывают, как короткое доброжелательное обращение меняет ситуацию: от напряжения к контакту, от молчания к разговору, от дистанции к сближению.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слово и спокойный тон способны преобразовать даже короткую встречу: меняется настроение, появляется готовность к взаимопониманию.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наблюдений при анализе текста (пары смыслов, данные в произведении и его интерпретации)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живую сцену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рождается не из большого действия, а из точного момента общения. Поэтому особенно важны ответ собеседника и то, как разговор продолжается дальше. Именно так сцена кажется «настоящей».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паузы и форма обращения помогают почувствовать настроение героев. Когда слова сказаны не «для галочки», а с вниманием, эпизод становится выразительным: мы понимаем характер через реакцию.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впечатления от текста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результат у «значимости приветствия» объясняется тем, что именно оно объединяет остальные признаки: простую ситуацию, понятные чувства и мораль.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общий вывод: короткий текст работает благодаря ясному смысловому центру — доброжелательному приветствию — и точной передаче настроения.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 учебного анализа (не статистические данные).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78633"/>
            <a:ext cx="194400" cy="15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78633"/>
            <a:ext cx="194400" cy="155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жизнью шестиклассника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новым одноклассником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часто начинаются контакты с краткого обращения. «Здравствуйте» помогает показать уважение и снизить неловкость, поэтому новый разговор легче начинается и быстрее переходит в дружелюбный диалог.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учителем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обращается к взрослому с вежливой формой, разговор становится спокойнее. Текст наглядно показывает: одно слово задаёт тон и помогает выстроить доверительное общение.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или 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объединении в пары и группы людям важно сразу договориться по правилам общения. Приветствие выступает первым шагом: оно обозначает готовность слышать друг друга и сотрудничать.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беседы после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важна ответная реакция: она показывает, что собеседник готов продолжать разговор. Произведение учит внимательно замечать этот ответ и отвечать так же доброжелательно.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текст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навыков, которые проявляются в короткой сцене общения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ценность короткого произведения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показывает, что важная мысль не зависит от объёма. Смысл сосредоточен в одном эпизоде, одном слове и одной реакции собеседников — как в маленькой, но точной сцене.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учит внимательно читать небольшие произведения. Ученик тренируется находить главное: не терять смысл в деталях и объяснять, почему именно слово запускает изменения в общении.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нравственный вывод становится понятным без дополнительных сложных рассуждений. Доброе обращение выглядит естественно и убеждает действием: люди ощущают перемену в атмосфере.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литературы это пример того, как краткая форма может нести глубокое содержание. Простая сцена помогает обсуждать язык, вежливость и отношение к людям, опираясь на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— большой путь к пониманию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«Здравствуйте!» в переводе Д. Гальпериной — небольшой, но содержательный текст о силе вежливого общения. Простая жизненная ситуация и ясный перевод ведут к выводу: доброжелательное слово открывает путь к пониманию и доверию.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2026-05-15T04:49:40Z</dcterms:created>
  <dcterms:modified xsi:type="dcterms:W3CDTF">2026-05-15T04:49:40Z</dcterms:modified>
</cp:coreProperties>
</file>