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архитектура Беларуси в 1860-х —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создала новый облик белорусской культуры.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эпоху больших перемен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менялись города, строительство, образование и художественная жизнь. Новые вкусы, техника и общественные идеи постепенно влияли и на живопись, и на архитектуру Беларуси.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 второй половины XIX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запросы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 рост образованной публики усилили интерес к картинам, зданиям и памятникам, которые отражали не только красоту, но и современную жизнь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вокзалов, банков, учебных заведений и доходных домов потребовало новых архитектурных решений, а вместе с ними — более разнообразных стилей и материалов.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самосознания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всё чаще звучали темы истории, народной культуры и местных традиций, что помогало формировать интерес к белорусскому прошлому и собственному культурному облику.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общественной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архитектура всё заметнее зависели от заказов, выставок, прессы и вкусов горожан, поэтому искусство становилось частью общественных перемен, а не только дворцовой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438" y="1371600"/>
            <a:ext cx="2849285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новая техника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строители всё чаще использовали кирпич, металл и стекло. Это позволяло возводить более прочные здания, большие окна, перекрытия и сложные крыши.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фабрики ускорили рост городов. В Беларуси менялся облик Минска, Гродно, Витебска и других центров, где появлялись станции, склады и административные здания.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новых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печати, выставкам и учебным заведениям художественная жизнь становилась более заметной. Архитекторы и живописцы быстрее узнавали европейские тенденции и применяли их на местной почве.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сочетались с интересом к историческим формам. Поэтому рядом с практичными постройками возникали здания в неорусском, неоготическом и эклектичном стилях.
</a:t>
            </a:r>
            <a:endParaRPr lang="en-US" sz="11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новой эпохи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 сосредоточения школ, театров, типографий, банков и мастерских. Именно здесь формировалась среда, в которой художники могли учиться, работать и показывать свои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облика улиц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белорусских городах появлялись широкие улицы, общественные здания и каменная застройка. Вместо старой одноэтажной среды всё чаще возникали кварталы с более плотной и разнообразной планировкой.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горожан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приносила удобства, но требовала и новых привычек: работы по расписанию, поездок на железной дороге, чтения газет и посещения выставок, библиотек и концертных залов.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расширение городов создавало нехватку жилья, тесноту и санитарные трудности. Эти условия влияли на повседневную жизнь и становились заметными и в темах искусства, и в выборе архитектурных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и социальные противоречия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заказчики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торговля создали новые группы горожан: предпринимателей, служащих, инженеров и рабочих. Их потребности влияли на строительство домов, лавок, фабрик и общественных зданий.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жизнь в городе означала долгий рабочий день и скромный доход. Именно поэтому архитектура жилья и планировка кварталов часто подчинялись экономии и практичности.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ищет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усиливали интерес к вопросам справедливости, просвещения и прав человека. Эти темы постепенно проникали и в литературу, и в изобразительное искусство.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 от 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художников и архитекторов всё чаще ждали не только украшения, но и понятных образов, отражающих реальную жизнь людей, их труд, городскую среду и национальную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76232"/>
            <a:ext cx="4486275" cy="1735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в жизни 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общественные перемены конца XIX — начала XX века повлияли на искусство и архитектуру Беларуси.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городские перемены создали спрос на новые здания и художественные формы, а культура стала доступнее более широкому кругу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 технический прогресс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менял не только производство, но и повседневный вид зданий. Архитектура всё чаще соединяла удобство, прочность и стремление к выразительному внешнему облику.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мастера внимательно следили за тем, что происходило в Петербурге, Варшаве, Вильно и других центрах. Через книги, журналы и выставки они узнавали новые художественные направления.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строительства, транспорта и печати помогало художникам и архитекторам работать в более современном городе. Техника ускоряла обмен идеями и знакомство с европейскими образцами.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школ, гимназий и специальных курсов расширяло круг людей, умеющих рисовать, проектировать и читать чертежи. Это повышало уровень профессиональной культуры.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культурных изменений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сферы сильнее всего влияли на художественную жизнь: строительство, городская среда и образование задавали общий ритм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были связаны с архитектурой и городом: именно они создавали пространство, где развивались живопись, выставки и художественное образование.
</a:t>
            </a:r>
            <a:endParaRPr lang="en-US" sz="9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идеи и массовые движения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слова, права и законности постепенно влияли на общественную жизнь. Для культуры это означало больший интерес к личности, образованию и открытым общественным обсуждениям.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внимания к рабочим и городским жителям менял общественные ожидания. Искусство и архитектура всё чаще должны были учитывать потребности не только богатых заказчиков, но и широкой публики.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истории и родному краю усиливал внимание к местным традициям. Это помогало художникам и зодчим искать формы, связанные с белорусской культурой и памятниками прошлого.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грамотности и печати делало новые идеи доступнее. Газеты, журналы и книги помогали распространять знания об искусстве, архитектуре и современных общественных взглядах.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массовой политике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грамотности, расширение прав и появление организованных движений в конце XIX — начале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 колонии в конце XIX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 Европы стремились укрепить влияние за пределами своих границ. Они захватывали территории, чтобы получить сырьё, новые рынки и стратегические пункты для торговли и флота.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колониальную гонку включились не только старые европейские империи, но и США с Японией. Это усилило соперничество между странами и сделало международные отношения более напряжёнными.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зонами колониального раздела стали Африка и Азия. Именно здесь особенно быстро менялись границы владений, а местное население часто подчинялось интересам метрополий.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«Борьба за Африку» и раздел колоний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резко ускорили захват африканских территорий. Колонии рассматривались как источник сырья, дешёвой рабочей силы и выгодных рынков сбыта.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1884–1885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закрепила правила раздела Африки между колониальными державами. Формально это должно было упорядочить соперничество, но на деле борьба за территории только усилилась.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Африки быстро менялась: почти весь континент оказался под контролем европейских государств. Колониальная система стала частью мировой экономики и 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24959"/>
            <a:ext cx="4376738" cy="1667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державы и их интересы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приносила богатство и влияние, но одновременно превращала отношения между державами в борьбу за рынки, территории и престиж.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страны расширяли влияние и почему соперничество между ними усиливало международную напряжённость.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колониальной политики европейских держав, США и Японии в конце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индустриальную эпоху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сделало доступнее фабричные ткани, посуду, книги и другие вещи для дома. Многие предметы, прежде бывшие редкостью, постепенно вошли в обычный быт городских семей.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появлялись школы, библиотеки, газеты, музеи и спортивные общества. Жизнь становилась более разнообразной, а досуг — более организованным и доступным для части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достатке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перемены, богатые и бедные жили очень по-разному. Одни пользовались удобным жильём и образованием, другие сталкивались с теснотой, плохим питанием и тяжёлым трудом.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подвижная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помогало людям чаще путешествовать, менять место работы и быстрее узнавать новости. Но эта подвижность всё сильнее зависела от фабрик, рынка и заработка.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школа и досуг в конце XIX 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Газета, которую читает весь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городской улице уже можно увидеть продавцов газет и спешащих читателей. Массовая печать быстро распространяла новости, объявления и изображения, а вместе с ней рос интерес к событиям в стране и мире.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Читальный зал и новая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читальном зале подростки и взрослые листают книги, журналы и свежие номера газет. Расширение начального образования сделало чтение важным навыком, а школа — местом, где формировалось новое поколение горожан.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спорт и первые киносеансы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жители идут в театр, на концерт или спортивное состязание. В конце 1890-х годов появились первые киносеансы, и новое зрелище быстро стало одной из самых заметных форм досуга.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XIX века в разных сферах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перемены затронули не только экономику, но и повседневную жизнь, образование и участие людей в общественных 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процессов второй половины XIX — начала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промышленность и урбанизация, но наука и политика тоже превратились в массовые силы, меняющие общество.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эпоха стала поворотной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Мир стал теснее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пароходы и телеграф ускорили перемещение людей, товаров и новостей. Страны оказались сильнее связаны между собой, чем когда-либо прежде, а расстояния уже не казались непреодолимыми.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Общество стало массовым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Грамотность, газеты, партии и профсоюзы вовлекали всё больше людей в общественную жизнь. Политика постепенно выходила за пределы узких элит и становилась делом больших групп населения.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Усилились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тяжёлый труд и борьба за колонии обостряли конфликты между людьми и государствами. Эти напряжения накапливались и создавали почву для крупных потрясений XX 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Сформировалась основа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сложились индустриальная экономика, массовое образование, научно-технический прогресс и современные политические движения. Эти изменения определили направление развития мира на десятилетия вперёд.
</a:t>
            </a:r>
            <a:endParaRPr lang="en-US" sz="11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понятия и ключевые имена эпохи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урбанизация, монополии, колониализм, социализм, национализм и массовая культура помогают понять, как менялись экономика, города, политика и повседневная жизнь в конце XIX — начале XX 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Пастер, Александр Белл и Томас Эдисон связаны с открытиями, которые изменили медицину, связь и электричество. Их работы показывают, насколько сильно наука влияла на быт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Бисмарк, Карл Маркс и Владимир Ленин отражают разные политические направления эпохи. Их взгляды и действия помогали формированию новых партий, движений и моделей власти.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понятия и имена показывают один общий процесс: мир становился более индустриальным, более организованным и более взаимосвязанным, а жизнь людей — более зависимой от больших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открыл XX век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 — начало XX века стала временем фабрик, городов, науки и массовой политики. Именно тогда были заложены основы современного мира и его будущих перемен.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2026-06-01T05:11:04Z</dcterms:created>
  <dcterms:modified xsi:type="dcterms:W3CDTF">2026-06-01T05:11:04Z</dcterms:modified>
</cp:coreProperties>
</file>