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как устройство обработки информации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по алгоритму преобразует данные и помогает решать вычисления, хранение, поиск, моделирование и управление.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Информатика и компьютер как универсальный «преобразователь» данных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Информатика и компьютер как универсальный «преобразователь» данных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Информатика изучает, как получать, хранить, преобразовывать, передавать и защищать информацию. Во второй половине XX века компьютер стал универсальным инструментом обработки благодаря микропроцессорам и массовым ПК. В 10 классе важно понять связь: информация → алгоритм → программа → архитектура.
</a:t>
            </a:r>
            <a:endParaRPr lang="en-US" sz="989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16061"/>
            <a:ext cx="236400" cy="23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7471" y="1929194"/>
            <a:ext cx="236400" cy="210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2646" y="1929194"/>
            <a:ext cx="236400" cy="210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8483" y="1929194"/>
            <a:ext cx="236400" cy="210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34333" y="1929244"/>
            <a:ext cx="236400" cy="2101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компьютера
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270000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Процессор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Процессор выполняет команды программы и координирует работу остальных устройств. От него зависят скорость реакции системы и способность обрабатывать несколько задач одновременно.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012792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Оперативная память (ОЗУ)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ОЗУ хранит данные и части программ во время работы. Это «быстрая рабочая зона»: чем её больше, тем легче запускать несколько приложений без замедлений.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759213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Накопитель (SSD/HDD)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SSD или HDD обеспечивает долговременное хранение данных: файлов, программ и настроек. Скорость накопителя влияет на время загрузки системы и открытие документов.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05608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Материнская плата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Материнская плата объединяет компоненты: процессор, память, накопители и контроллеры. Через неё передаются сигналы, поэтому именно она задаёт «каркас» взаимодействия устройств.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52015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Устройства ввода и вывода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относятся клавиатура, мышь, монитор, принтер, колонки и сканер. Они превращают действия пользователя в данные и обратно представляют результат работы компьютера.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Процессор — центральный узел обработки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центральный процессор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процессор выполняет команды программы и координирует работу всех устройств компьютера. Он последовательно обрабатывает инструкции и управляет обменом данными, поэтому именно ЦП связывает «память» и «ввод-вывод» в единый процесс.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каких характеристик зависит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процессора — тактовая частота, число ядер, объём кэша и разрядность. Современные модели работают на частотах в гигагерцах, а многопоточность помогает одновременно обрабатывать несколько потоков команд.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уровень памяти к процессору, тем выше скорость доступа и тем меньше её объём, поэтому хранение «перемещается» по мере надобности.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памяти компьютера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на быстрых уровнях дороже и их мало, поэтому система комбинирует уровни: ускоряет выполнение команд за счёт кэширования и грамотного размещения.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памяти и закономерность «быстрее — меньше объём» обобщены по учебным моделям (без привязки к конкретной модели компьютера, дата: 2026-05-12).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5546" y="1221275"/>
            <a:ext cx="541290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обменивается данными с человеком и окружающей средой через устройства ввода и вывода; комбинированные модели одновременно выполняют обе функции.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Устройства ввода, вывода и комбинированные устройства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выбор устройств ввода и вывода определяет удобство работы и характер обмена данными: от текста и изображения до сети и хранения.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устройств ввода/вывода по функциональному назначению соответствует школьным материалам по информатике (дата: 2026-05-12).
</a:t>
            </a:r>
            <a:endParaRPr lang="en-US" sz="58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компьютер обрабатывает задачу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иллюстрирует типовой цикл: данные → программа → выполнение команд → результат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хранит и обрабатывает информацию как два состояния: ноль и единицу. Самая малая единица информации — бит, а 8 бит образуют байт для удобной работы с данными.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представляют кодами ASCII и Unicode: каждый символ получает своё числовое значение. Числа записываются в двоичном виде по правилам системы счисления, чтобы выполнять вычисления.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изображений кодируют значения пикселей, а для звука применяют дискретизацию и квантование. Так аналоговые сигналы превращаются в набор чисел, пригодных для обработки компьютером.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Двоичное кодирование информации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 чаще всего требует наиболее значительного объёма данных, поэтому при хранении и передаче обычно применяют сжатие и потоковую обработку.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данных и их особенности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чем «богаче» формат данных, тем больше ресурсов нужно для хранения и обработки. Это влияет на скорость, место на накопителе и методы работы приложений.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основано на общих свойствах форматов данных и типичных требованиях к объёму и обработке (качественные оценки для учебного материала, дата: 2026-05-12).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Программное обеспечение как управляющая часть системы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Программное обеспечение как управляющая часть системы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Операционная система управляет запуском программ, распределяет память и организует работу с файлами и устройствами ввода-вывода. Она выступает посредником между аппаратной частью и приложениями.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Прикладные программы решают задачи пользователя: набор текста, вычисления, создание графики, работа с таблицами, связь и развлечения. Без программного обеспечения железо остаётся набором компонентов без осмысленной обработки.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действует только по формализованным командам, поэтому итог всегда зависит от алгоритма. Он задаёт последовательность шагов, где выполняются условия выбора и повторения, чтобы результат оставался воспроизводимым.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и точность выполнения команд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алгоритм описывает неверную логику, программа может вернуть ошибочный ответ, некорректно завершиться или уйти в бесконечный цикл. Часто первопричина — неправильно сформулированные проверки и границы условий.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алгоритм предусматривает типовые ситуации: старт, обработку данных, контроль ошибок и выдачу результата. Тогда точность выполнения команд становится предсказуемой и контролируемой при каждой новой задаче.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влияние параметров зависит от задачи: вычисления сильнее реагируют на процессор, многозадачность — на ОЗУ, а старт программ — на скорость накопителя.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производительности компьютера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системы часто требует выявления «узкого места»: самый медленный элемент ограничивает рост общей скорости даже при высоких характеристиках остальных компонентов.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Смоделированная иллюстрация (относительная оценка для учебных целей); точные значения зависят от конкретной конфигурации и задач.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500043"/>
            <a:ext cx="5163300" cy="24221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различают объём данных и скорость их передачи. Память измеряют в битах и байтах, а производительность передачи — в герцах и байтах в секунду.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информации и скорости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отвечает на вопрос «сколько можно хранить», а скорость — «как быстро перемещаются данные». Для повседневной оценки чаще опираются на ГБ, ГГц и МБ/с.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информатике (общепринятые определения единиц); точные коэффициенты зависят от контекста округлений.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437" y="1114235"/>
            <a:ext cx="263100" cy="2104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0156" y="2065355"/>
            <a:ext cx="263100" cy="233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566" y="3013851"/>
            <a:ext cx="262500" cy="262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971" y="4002675"/>
            <a:ext cx="263100" cy="21048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в повседневной жизни и учёбе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и электронные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компьютеры помогают искать информацию, работать с электронными учебниками, выполнять вычисления и готовить презентации. Они ускоряют подготовку материалов и позволяют сравнивать источники по содержанию, а не «на глаз».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 поддержка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компьютеры участвуют в обработке обследований, ведении карт пациентов и анализе результатов. Даже базовые алгоритмы помогают врачам быстрее выявлять отклонения и точнее планировать обследования.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и финансовые операции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Банковские системы используют компьютеры для расчётов, хранения данных клиентов и контроля операций. Благодаря программам транзакции выполняются последовательно, а ошибки уменьшаются проверками и протоколированием действий.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транспортных и телекоммуникационных системах компьютеры управляют маршрутизацией, навигацией и обменом данными. Это делает связь устойчивее, а управление транспортом — более безопасным и предсказуемым для пользователей.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обработки информации и защита данных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типовых сбоев: от неверного ввода до уязвимости системы и мер профилактики.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фон Неймана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фон Неймана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архитектура фон Неймана опирается на пять ключевых блоков: устройство ввода, память, арифметико-логическое устройство, устройство управления и устройство вывода. Они последовательно обеспечивают обработку данных.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и данные хранятся в одной памяти, поэтому компьютер может выполнять разные задачи без перестройки аппаратной части. Эта идея лежит в основе большинства персональных компьютеров, ноутбуков и серверов.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ограничения проявляются не «в железе», а в программной части и качестве данных: корректность решения определяется тем, как описан алгоритм и как сформированы входные параметры.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ограничения компьютера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подчёркивает: сильные стороны наиболее заметны при правильно подобранной конфигурации и данных. Любое слабое звено в цепочке ввода–программы–вывода ограничивает результат.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модель (качественные соотношения для объяснения); конкретные пропорции зависят от задач и конфигурации.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цифровая работа начинается с сложных паролей и регулярных обновлений программ. Это снижает риск эксплуатации уязвимостей и делает доступ к учётным записям более контролируемым.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данные, учебные материалы и результаты работы нуждаются в защите от несанкционированного доступа. Следует выбирать безопасные настройки доступа и аккуратно обращаться с файлами, особенно пересылаемыми из внешних источников.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Антивирусная защита дополняет профилактику, а резервное копирование помогает восстановить данные при сбое или ошибке пользователя. Важно сохранять копии так, чтобы их нельзя было потерять вместе с оригиналом.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и ответственное использование компьютера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грамотность включает критическую проверку информации и осторожность при работе в сети. Полезно перепроверять сомнительные ссылки, не загружать неизвестные файлы и соблюдать правила поведения онлайн.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развития вычислительной техники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компонентов уменьшается, а плотность размещения растёт. За счёт этого увеличивается вычислительная мощность при меньших габаритах устройств и тепловыделении.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0596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Энергоэффективность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Разработчики добиваются работы при меньшем энергопотреблении. Это важно для мобильных устройств, встроенных систем и массового применения вычислений в быту.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193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и удалённые сервисы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Облачные сервисы позволяют хранить и обрабатывать данные без привязки к одной машине. Пользователь получает вычислительные ресурсы по запросу, а обновления происходят централизованно.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79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 и периферийные вычисления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и периферийные вычисления переносят обработку ближе к месту возникновения данных. Это ускоряет реакции систем и снижает нагрузку на каналы связи.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Компьютер: универсальный преобразователь информации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объединяет аппаратную часть, программное обеспечение и алгоритмы, чтобы выполнять ввод, хранение, обработку и вывод информации. Его сила — скорость, точность и универсальность, а ограничения связаны с качеством программы, данных и питания.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2026-05-12T15:36:46Z</dcterms:created>
  <dcterms:modified xsi:type="dcterms:W3CDTF">2026-05-12T15:36:46Z</dcterms:modified>
</cp:coreProperties>
</file>