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«Холодная осень» Ивана Бунина: любовь, война и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осенний вечер, ставший памятью на всю жизнь.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написал «Холодную осень» в эмиграции, уже пережив потерю прежней России. На судьбу героев влияют война, революция и распад привычного мира, а личное чувство становится частью истории целого поколения.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рассказа и её время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построен как лирическое воспоминание: главное в нём не действие, а то, как героиня переживает прошлое и возвращается к нему мыслями.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переданы очень сжато, без лишних подробностей. Бунин выбирает точные, выразительные детали, которые сразу создают настроение и помогают почувствовать скрытую драму.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 тексте спокойная и сдержанная, но за ней ощущается сильное чувство утраты. Именно эта тишина делает рассказ особенно трогательным.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звучит как личный рассказ о прожитом, поэтому читатель воспринимает его не только как историю любви, но и как память о целой эпохе.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особенности повествования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как знак прощания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увядания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рассказе связана не только с природой, но и с ощущением конца. Холодный воздух, серое небо и тишина подсказывают: счастье уже близко к прощанию.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Пустой сад, опавшие листья и тусклый свет усиливают чувство одиночества. Эти детали помогают понять, что перед нами не просто пейзаж, а знак утраченного счастья.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493392"/>
            <a:ext cx="3848986" cy="12282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сюжета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последовательность основных событий рассказа.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движется от короткого счастья к утрате, а самый светлый момент жизни героини оказывается самым памятным.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И. А. Бунина «Холодная осень»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 И. А. Бунина «Холодная осень».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судьба героини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023" y="2043839"/>
            <a:ext cx="305255" cy="2442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0349" y="2030272"/>
            <a:ext cx="305255" cy="2713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9041" y="2043839"/>
            <a:ext cx="305255" cy="24420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роль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Героиня-рассказчица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вспоминает молодость уже после прожитых потерь. Через её память читатель видит не только событие, но и то, как одно короткое счастье может остаться самым дорогим на всю жизнь.
</a:t>
            </a:r>
            <a:endParaRPr lang="en-US" sz="1317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Жених-офицер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образ честного и сильного человека, который искренне любит героиню. Война быстро разрывает их связь и делает его судьбу частью общей трагедии поколения.
</a:t>
            </a:r>
            <a:endParaRPr lang="en-US" sz="1347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персонажи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почти не названы, потому что в рассказе важнее не бытовая среда, а внутренний мир героини. Такая сдержанность делает историю более личной и глубокой.
</a:t>
            </a:r>
            <a:endParaRPr lang="en-US" sz="127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рассказа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связаны между собой: утрата усиливает память, а память сохраняет любовь.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выходят любовь и память: именно они помогают героине пережить потерю и сохранить смысл прожитого.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анализа рассказа И. А. Бунина «Холодная осень»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рассказе возникает как редкий и очень светлый момент. Бунин показывает её через короткую, но сильную встречу, которая сразу становится главной ценностью для героини.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любви и её трагический смысл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утраты любовь не исчезает: она превращается в память, к которой героиня возвращается всю жизнь. Так краткое чувство становится самым важным событием её судьбы.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Счастье обрывается из-за войны, поэтому чувство не успевает перейти в обычную семейную жизнь. Именно эта внезапность делает рассказ особенно горьким и правдивым.
</a:t>
            </a:r>
            <a:endParaRPr lang="en-US" sz="98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 судьбе героев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война почти не показана как сражение, но именно она меняет всё. Она уводит жениха на фронт, разрывает связь влюблённых и приносит страшную весть о гибели.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подчёркивает войну через простые детали: письмо, дорогу, шинель, ожидание. Эти образы помогают понять, что беда приходит не только с поля боя, но и в обычную жизнь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время в рассказе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Молодость и встреча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вспоминает время, когда чувство только начиналось и будущее казалось ясным. Этот короткий период остаётся в памяти особенно ярким, потому что связан с надеждой и счастьем.
</a:t>
            </a:r>
            <a:endParaRPr lang="en-US" sz="1329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Расставание и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резко обрывает спокойную жизнь и уводит жениха на фронт. С этого момента время для героини становится временем ожидания, тревоги и постепенной утраты.
</a:t>
            </a:r>
            <a:endParaRPr lang="en-US" sz="1367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после потери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известия о гибели любимого проходят долгие годы. Новая жизнь складывается, но не приносит радости, потому что главное чувство уже осталось в прошлом.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вечере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именно один осенний вечер становится самым дорогим воспоминанием. Память сохраняет не годы, а мгновение любви, которое не смогли уничтожить ни война, ни разлука.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в произведении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связывают личную историю героини с историческим переломом и делают рассказ особенно напряжённым.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контрастов показывает, что светлое прошлое в памяти оказывается сильнее поздней боли и одиночества.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мотивов рассказа И. А. Бунина «Холодная осень».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пишет короткими, точными фразами, поэтому событие кажется особенно достоверным. В его тексте нет лишних подробностей: каждая деталь сразу работает на настроение и смысл сцены.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детали — сад, письмо, дорога, холодный воздух, тусклый свет — помогают увидеть не только место действия, но и внутреннее состояние героини, её тревогу, нежность и утрату.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интонация делает рассказ ещё сильнее: чувства не названы прямо, но ощущаются в паузах, образах и повторяющемся ощущении осеннего холода, который словно сопровождает память.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и язык Бунина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их значение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символы помогают понять скрытый смысл рассказа и усиливают его эмоциональную глубину.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работают вместе: каждый образ напоминает о потере, а не только описывает природу или предмет.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И. А. Бунина «Холодная осень»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98" y="2041558"/>
            <a:ext cx="440226" cy="44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5792" y="2041557"/>
            <a:ext cx="440228" cy="4402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7486" y="2085580"/>
            <a:ext cx="440226" cy="35218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звучит как личное воспоминание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60853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от первого лица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поданы через голос героини, поэтому читатель воспринимает их как собственную память человека, который пережил любовь, утрату и долгую разлуку.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02546" y="2615542"/>
            <a:ext cx="2293515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Искренность переживания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внешней торжественности: чувства переданы спокойно и просто. Именно эта сдержанность делает воспоминание особенно правдивым и доверительным.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44241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человеческая судьба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история очень личная, в ней узнаются судьбы многих людей, вынужденных расстаться с близкими, пережить войну и жить вдали от родного дома.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ощущение тепла постепенно сменяется печалью и горькой памятью.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рассказа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вечер становится главным воспоминанием всей жизни героини.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И. А. Бунина «Холодная осень».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один вечер оказывается сильнее долгих лет разлуки: память сохраняет не время, а самое дорогое чувство.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чем можно сравнить «Холодную осень»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что Бунин особенно сосредоточен на памяти и внутреннем переживании, а не на внешнем действии.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«Холодной осени» общий с другими произведениями исторический фон, но её сила — в лирической интонации и одном незабываемом воспоминании.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Сопоставительный анализ произведений русской литературы о войне, памяти и личной судьбе.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напоминает, что война разрушает не только города и семьи, но и личное счастье. Одна трагическая перемена может навсегда изменить судьбу человека.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 беречь близких и ценить мирное время, пока оно есть. Самые простые и тихие минуты иногда оказываются самыми важными в жизни.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даже короткое чувство может остаться главным событием всей жизни. Настоящая любовь измеряется не длительностью, а глубиной переживания.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также говорит о силе памяти: прошлое нельзя вернуть, но можно хранить его бережно. Именно память помогает человеку не потерять связь с собой и своим прошлым.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рассказ Бунина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«Холодная осень» соединяет личную любовь и трагедию эпохи. Бунин показывает, что память бережёт самое дорогое, а один осенний вечер способен определить всю жизнь человека.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2026-05-22T19:32:31Z</dcterms:created>
  <dcterms:modified xsi:type="dcterms:W3CDTF">2026-05-22T19:32:31Z</dcterms:modified>
</cp:coreProperties>
</file>