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продолжают свой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способ оставить потомство и сохранить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способы размножения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в воде, другие — на суше, а третьим нужна и вода, и берег. Поэтому природа придумала разные способы защитить потомство и помочь ему вырасти.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икринки в воде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откладывают икру прямо в водоём. Вода помогает икринкам развиваться, а будущие мальки появляются из них после созревания.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Икринок обычно очень много, потому что не все выживают. Так природа как будто делает запас: если одни погибнут, другие всё равно станут рыбками.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долгой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редко бывает длительная забота о малышах. Поэтому главная защита потомства — большое количество икры и подходящее место в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начало жизни в воде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Лягушачья семья у воды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выбрала тихий водоём для будущих малышей. Она откладывает икру прямо в воду, где она не высыхает и может спокойно развиваться. Здесь начинается жизнь головастиков, которые сначала совсем не похожи на взрослых лягушек.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становится лягушкой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икры появляются головастики. Сначала они похожи на маленьких рыбок и дышат жабрами. Потом у них вырастают ноги, хвост постепенно исчезает, и головастик превращается во взрослую лягушку.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яйца на суше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9190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высыхания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ящериц, змей и черепах имеют прочную оболочку. Она помогает будущему детёнышу не высохнуть на солнце и выдержать жизнь вдали от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97404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кладка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яйца прячут в песке, земле или густой траве. Такое укрытие помогает сохранить тепло и защищает кладку от лишней опасности.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465617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заботы, больше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обычно не остаются рядом надолго, но у яиц уже есть собственная защита. Поэтому детёныш может развиваться самостоятельно в безопасном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гнездо, яйца и птенцы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построено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находит подходящее место и строит гнездо. Оно помогает спрятать яйца и сделать будущим птенцам тёплый и удобный дом.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Насиживание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согревают яйца своим телом. Так внутри сохраняется нужная температура, и птенцы могут развиваться правильно.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 гнезде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гнезде появляются яйца с твёрдой скорлупой. Она защищает будущего птенца и помогает ему развиваться до момента вылупления.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растут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птицы кормят и защищают малышей. Одни птенцы беспомощны, а другие быстро становятся более самостоятельными.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млекопитающих малыш растёт внутри тела матери. Это помогает ему быть защищённым до самого рождения и начать жизнь уже живым.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мать кормит детёныша молоком. Оно даёт ему питание, помогает быстрее расти и становиться сильнее с каждым днём.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долго остаётся рядом с матерью. Она оберегает его, а он постепенно учится жить самостоятельно и не теряться в большом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детёныш рождается живым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яйца и превращение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откладывают яйца в безопасном месте. Из них позже появляются маленькие личинки, которым нужно много пищи для роста.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активно ест и быстро растёт. На этом этапе она часто выглядит совсем не так, как взрослое насекомое.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куколки появляется бабочка. Взрослое насекомое уже может летать, искать пищу и продолжать свой род.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личинка превращается в куколку. Внутри происходят большие изменения, которые готовят её к новой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новое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учебной темы: от яйца или зародыша до появления новых потомков.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пути есть у природы: много малышей сразу или меньше, но с большей заботой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запомнить, что у животных есть два основных пути продолжения рода. Выбор зависит от того, сколько защиты и ухода получает потомство.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«Особенности размножения разных групп животных»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Пингвины: очередь на тепло
</a:t>
            </a:r>
            <a:pPr algn="l" indent="0" marL="0">
              <a:lnSpc>
                <a:spcPct val="130039"/>
              </a:lnSpc>
              <a:buNone/>
            </a:pPr>
            <a:r>
              <a:rPr lang="en-US" sz="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холодных ветрах Антарктики пингвины не оставляют яйцо без присмотра. Один родитель согревает его, а другой ищет пищу. Потом они меняются местами, чтобы птенец не замёрз и появился на свет в безопасности.
</a:t>
            </a:r>
            <a:endParaRPr lang="en-US" sz="1170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лисы: уроки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Волчата и лисята сначала остаются рядом с родителями и учатся у них всему нужному. Взрослые показывают, как находить пищу, где прятаться и как быть осторожными. Так малыши быстрее становятся сильными и самостоятельными.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коньки: забота от папы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коньков роль заботливого родителя выполняет самец. Он вынашивает икру в особой сумке, где будущие детёныши защищены и развиваются. Это необычный пример того, как в природе забота бывает очень разной.
</a:t>
            </a:r>
            <a:endParaRPr lang="en-US" sz="1142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животных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помогает откладывать икру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732625" y="2914240"/>
            <a:ext cx="25707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Икринки оказываются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водные животные откладывают икру прямо в водоём. Вода не даёт икринкам высыхать и создаёт условия, в которых зародыши могут спокойно развиваться.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555000" y="2141972"/>
            <a:ext cx="25707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под защитой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будущий малыш растёт, его окружают вода, кислород и подходящая температура. Это помогает икре оставаться живой до появления маленького животного.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393350" y="1499596"/>
            <a:ext cx="25707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не все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водоёме много опасностей: течение, хищники и болезни. Поэтому икры бывает очень много, а до взрослого состояния доживают только самые крепкие.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23341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2310671"/>
            <a:ext cx="423000" cy="423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оплодотворения
</a:t>
            </a:r>
            <a:endParaRPr lang="en-US" sz="2020" dirty="0"/>
          </a:p>
        </p:txBody>
      </p:sp>
      <p:sp>
        <p:nvSpPr>
          <p:cNvPr id="6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55750" y="2831150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способе встреча яйцеклетки и сперматозоида происходит снаружи тела, чаще всего в воде. Такой вариант подходит животным, которым важна влажная среда для развития потомства.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070700" y="2314425"/>
            <a:ext cx="34005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79450" y="28268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оплодотворение происходит внутри тела самки, поэтому будущий детёныш лучше защищён. Этот способ особенно полезен для животных, живущих на суше, где нужно беречь потомство от высыхания.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463150" y="2314425"/>
            <a:ext cx="34005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детёнышу выжить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и действия повышают шанс, что малыш вырастет здоровым и сильным.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случаи в мире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Папа-морской конёк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коньков самец вынашивает икру в специальной сумке. Там будущие детёныши защищены, а потом появляются на свет уже готовыми к жизни в воде.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 акул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акул детёныши развиваются внутри тела матери и рождаются живыми. Это помогает им быть лучше защищёнными, чем яйца, оставленные снаружи.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яйца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встречаются очень разные способы продолжать свой род. Природа словно придумала множество решений одной задачи: как помочь малышам появиться и вырасти.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детёныш становится самостоятельным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рыб, земноводных и насекомых молодой организм быстро начинает жить сам. Ему важно скорее найти пищу и уберечься от опасности.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жизнь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малыш окрепнет и научится нужному, он становится взрослым. Теперь уже сам может заботиться о себе и, когда придёт время, о потомстве.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млекопитающих детёныши дольше остаются рядом с родителями. Они учатся искать еду, двигаться осторожно и узнавать мир.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основные группы животных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откладывают икру в воде. Такое потомство развивается рядом с местом, где животное живёт, а мальки появляются сразу в привычной среде.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жизнь начинается в воде, поэтому икра и развитие головастиков связаны с водоёмом. Потом молодое животное меняется и выходит на сушу.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змеи и черепахи откладывают яйца на суше. У них прочная оболочка помогает будущему малышу не высохнуть и спокойно развиваться.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гнёзда, насиживают яйца и часто долго заботятся о птенцах. Так малыш получает тепло, защиту и первую пищу.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млекопитающих детёныши рождаются живыми и питаются молоком матери. Это помогает им быстро расти и становиться крепче.
</a:t>
            </a:r>
            <a:endParaRPr lang="en-US" sz="11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яйца до взрослого животного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общий путь развития у разных животных, от начала жизни до появления нового поколения.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запоминания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многое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животным легче откладывать икру, а на суше потомству нужно больше защиты от высыхания и холода. Поэтому способы размножения тесно связаны с местом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меняет число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родители долго охраняют, кормят и учат детёнышей, потомства обычно меньше. Когда заботы почти нет, животных появляется больше, чтобы часть обязательно выжила.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одна цель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птицы, ящерицы и млекопитающие делают по-разному, но цель у них общая. Нужно, чтобы появились новые животные и вид продолжал 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путь к потомству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размножаются по-разному, но смысл у всех способов один: помочь появиться и вырасти новому поколению. Природа придумала много удачных решений — и все они удивляют.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2026-05-25T23:31:20Z</dcterms:created>
  <dcterms:modified xsi:type="dcterms:W3CDTF">2026-05-25T23:31:20Z</dcterms:modified>
</cp:coreProperties>
</file>