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часть. Анданте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музыка, плавный темп и красивое настроение второй части.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Анданте: музыка шагом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Andante — это умеренный темп, похожий на спокойную прогулку. Он помогает слушать музыку без спешки, замечать каждую ноту и чувствовать мягкое движение мелодии.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Смена настроения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такого начала анданте приносит спокойствие. Музыка словно делает вдох и даёт слуху отдохнуть, не теряя красоты.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Тихая прогулка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звучит как размеренный шаг после бега. Благодаря этому контрасту произведение становится выразительнее и интереснее.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Первое впечатление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произведения нередко звучит быстро, ярко и энергично. Она сразу привлекает внимание и задаёт сильный старт.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анданте часто становится второй частью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улица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тихую улицу вечером: шаги неторопливы, окна светятся мягко, а воздух кажется спокойным. Так же и анданте звучит без суеты. Музыка не торопится, а словно ведёт слушателя по знакомому, тёплому маршруту.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после заката
</a:t>
            </a:r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после заката всё замедляется: листья едва шевелятся, тени становятся длиннее, а звуки слышны особенно ясно. Анданте передаёт именно такое ощущение — мягкое, внимательное и чуть задумчивое.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у реки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реки шаги звучат ровно, вода течёт спокойно, а взгляд легко скользит вдаль. В музыке анданте есть такое же плавное движение. Оно создаёт ощущение тихого пути, по которому приятно идти и слушать.
</a:t>
            </a:r>
            <a:endParaRPr lang="en-US" sz="1007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рисует анданте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53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666" y="2105694"/>
            <a:ext cx="517045" cy="41363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звучание анданте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музыке идти уверенно и без спешки. Он похож на размеренные шаги, которые не сбиваются и не бегут вперёд.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мелодия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движется спокойно и без резких скачков. Её легко услышать и запомнить, потому что она звучит словно ровный и добрый рассказ.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Легато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часто соединяются плавно, один переходит в другой почти незаметно. Благодаря этому анданте звучит мягко, тепло и немного мечтательно.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бывает у анданте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анданте звучит ласково и светло, будто кто-то говорит очень добрые слова. Такая музыка помогает почувствовать спокойствие и доверие.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в ней слышится лёгкая грусть или мечтательность. Но это не печальная музыка, а тихая и красивая, как облако вечером.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зависит от звуков, громкости и инструментов. Поэтому даже спокойная часть может быть разной: нежной, тёплой, задумчивой или радостной.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больших произведениях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 часто встречается в симфониях, сонатах и концертах. Особенно часто оно звучит как вторая часть, чтобы показать красивую мелодию и сменить настроение после быстрого начала.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для одного инструмента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темп хорошо подходит и для фортепиано, скрипки или виолончели. В этих пьесах музыка может звучать особенно выразительно, потому что каждый звук слышен ясно и аккуратно.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услышать анданте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мелодия выходит на первый план. Она звучит спокойно и будто поёт, поэтому её хочется слушать ещё и ещё.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мелодия повторяется с небольшими изменениями. Так музыка остаётся знакомой, но не становится скучной — она умеет слегка удивлять.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после фразы одного голоса отвечает другой. Получается как вежливый музыкальный разговор: один говорит, другой подхватывает мысль.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мелодия делает анданте понятным и дружелюбным. Без неё спокойный темп был бы просто шагом, а с ней превращается в историю.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главная героиня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впечатление от анданте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отдельных музыкальных признаков появляется спокойное настроение.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848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23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373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подходят для анданте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умеет петь очень выразительно. В умеренном темпе её звук становится тёплым, нежным и хорошо передаёт плавное движение мелодии.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даёт светлый и лёгкий звук. В анданте она звучит особенно мягко и словно рисует в воздухе тонкую, спокойную линию.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Виолончель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Виолончель звучит глубоко и мягко. Она помогает анданте стать тёплым и задумчивым, как спокойный вечерний разговор.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может играть и тихо, и ясно. В анданте оно особенно удобно, потому что каждый звук слышен аккуратно и без спешки.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Аллегро звучит быстро, звонко и очень энергично: музыка будто бежит вперёд. Анданте, наоборот, идёт спокойно, ровно и даёт каждому звуку время прозвучать ясно.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аллегро чаще слышны резкие повороты мелодии и яркие акценты, а в анданте важнее плавность, мягкость и удобный для слуха темп, похожий на неторопливую прогулку.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контраст помогает лучше понять характер произведения. После весёлого и подвижного аллегро анданте звучит как отдых, где музыка начинает говорить тише, но не менее выразительно.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анданте отличается от аллегро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без слов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 умеет рассказывать так, что слова уже не нужны. Мелодия медленно идёт вперёд, как герой, который не спешит и внимательно смотрит вокруг. Из-за этого музыка кажется живой, понятной и немного волшебной, будто в ней спрятан тихий секрет.
</a:t>
            </a:r>
            <a:endParaRPr lang="en-US" sz="993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страница после яркого 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музыка может быть похожа на шумную игру, а потом вдруг становится тише и мягче. В анданте словно открывается новая страница, где появляются мечты, воспоминания и добрые мысли. Слушатель успевает не только услышать звуки, но и представить картину.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маленький рассказ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анданте внимательно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6607" y="1777426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настроиться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Сядьте удобно и послушайте первые звуки без спешки. Постарайтесь не отвлекаться, чтобы сразу уловить спокойный характер музыки.
</a:t>
            </a:r>
            <a:endParaRPr lang="en-US" sz="1139" dirty="0"/>
          </a:p>
        </p:txBody>
      </p:sp>
      <p:sp>
        <p:nvSpPr>
          <p:cNvPr id="10" name="Text 3"/>
          <p:cNvSpPr txBox="1"/>
          <p:nvPr/>
        </p:nvSpPr>
        <p:spPr>
          <a:xfrm>
            <a:off x="2196357" y="3491927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услышать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внимание, как мелодия идёт ровно и плавно. Замечайте, где она поднимается выше, а где опускается ниже.
</a:t>
            </a:r>
            <a:endParaRPr lang="en-US" sz="1107" dirty="0"/>
          </a:p>
        </p:txBody>
      </p:sp>
      <p:sp>
        <p:nvSpPr>
          <p:cNvPr id="11" name="Text 4"/>
          <p:cNvSpPr txBox="1"/>
          <p:nvPr/>
        </p:nvSpPr>
        <p:spPr>
          <a:xfrm>
            <a:off x="4373491" y="1882202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— заметить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Слушайте, становится ли музыка тише или чуть громче. Такие маленькие перемены помогают понять, как композитор «рисует» настроение.
</a:t>
            </a:r>
            <a:endParaRPr lang="en-US" sz="1113" dirty="0"/>
          </a:p>
        </p:txBody>
      </p:sp>
      <p:sp>
        <p:nvSpPr>
          <p:cNvPr id="12" name="Text 5"/>
          <p:cNvSpPr txBox="1"/>
          <p:nvPr/>
        </p:nvSpPr>
        <p:spPr>
          <a:xfrm>
            <a:off x="6673107" y="3700116"/>
            <a:ext cx="208441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представить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Подумайте, на что похожа музыка: на прогулку, вечернюю улицу или тихий сад. Тогда анданте запомнится как маленькое путешествие.
</a:t>
            </a:r>
            <a:endParaRPr lang="en-US" sz="110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 во второй части произведения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музыка часто становится мягче и спокойнее. Вместо резких движений слышны длинные фразы, которые словно тянутся без спешки и помогают слушателю отдохнуть.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может повторяться, но уже не совсем точно, а с небольшими изменениями. Из-за этого она звучит знакомо, но всё равно интересно, как старая песня в новом платье.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одна музыкальная мысль как будто задаёт вопрос, а другая отвечает ей. Получается короткий музыкальный разговор, который делает вторую часть живой и понятной.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анданте важно не количество звуков, а их выразительность. Даже несколько спокойных нот могут создать красивую картину, если они звучат связно и внимательно.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музыки во второй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обычно развивается анданте во второй части произведения.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 может звучать нежно и ласково, как тёплое письмо от друга. Иногда в нём слышится лёгкая грусть, но она не пугает, а делает музыку особенно трогательной.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пьесе анданте может передавать радость, надежду или мечтательное настроение. Музыка остаётся спокойной, но внутри неё как будто живёт тихий свет.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 анданте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анданте важно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спокойный темп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идёт ровно и неторопливо, легче услышать каждую ноту. Такой темп учит не спешить и спокойно следить за движением мелодии.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слушать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 помогает замечать не только сами звуки, но и паузы между ними. Именно в тишине часто прячется красота, которую легко пропустить, если слушать слишком быстро.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Чувствуем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анданте можно услышать нежность, тепло и лёгкую задумчивость. Эти чувства делают музыку близкой и понятной даже без слов.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Открываем красоту тишины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показывает, что музыка может быть сильной без громкости. Иногда тихое звучание запоминается даже лучше, чем самое громкое.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словарь музыки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 — это умеренно спокойный темп. Он похож на размеренный шаг, когда музыка не торопится и даёт каждому звуку прозвучать ясно и красиво.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— это скорость музыки, а мелодия — её главная мысль. Легато помогает звукам соединяться плавно, словно они держатся за руки.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показывает, как музыка становится тише или громче. Если знать эти слова, вторую часть произведения гораздо легче слушать и понимать.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0621" y="-94785"/>
            <a:ext cx="4025392" cy="5305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 выразительность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 — это не скучная музыка, а спокойная и красивая часть произведения. Она звучит ровно, мягко и даёт слушателю время всё расслышать.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его узнать на слух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слух анданте можно узнать по плавной мелодии, умеренному темпу и тихому, доброму настроению. После быстрых частей оно звучит особенно заметно и приятно.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 анданте
</a:t>
            </a:r>
            <a:endParaRPr lang="en-US" sz="3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сила второй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Анданте показывает, что музыка не обязана быть громкой, чтобы трогать сердце. В его спокойном звучании есть темп, мелодия и настроение, которые делают слушание тёплым и запоминающимся.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2026-05-24T20:04:55Z</dcterms:created>
  <dcterms:modified xsi:type="dcterms:W3CDTF">2026-05-24T20:04:55Z</dcterms:modified>
</cp:coreProperties>
</file>