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A. Wie heißt du? — знакомство на уроке немецкого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имя и отвечать по-немецки: коротко, вежливо и просто.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пригодится вопрос Wie heißt du?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познакомиться в школе, на кружке, в игре и на перемене. Она открывает разговор с новым другом и учит первые вежливые реплики на немецком языке.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из которых строится вопрос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Wie значит «как» и помогает задать вопрос. Оно стоит в начале фразы и сразу показывает, что мы спрашиваем что-то о человеке.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Heißt связано со значением «зовут». Вместе с Wie и du получается вопрос Wie heißt du? — «Как тебя зовут?».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 означает «ты». В ответе обычно говорят Ich heiße …, а потом называют имя. Так короткие слова складываются в понятный диалог.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мини-диалог знакомства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спрашивает: Wie heißt du? Второй отвечает: Ich heiße Leo. Это очень короткий, но уже настоящий разговор по-немецки.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такому же образцу можно подставить другие имена: Mia, Ben, Anna, Tom или Emma. Диалог легко повторить в паре и даже произнести с улыбкой.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разговор при знакомстве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короткого диалога: приветствие, вопрос о имени, ответ и завершение разговора.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2017307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фраза Wie heißt du?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фразы голос немного повышается. Так собеседник понимает, что его спрашивают, а не просто рассказывают что-то. Это помогает говорить ясно и дружелюбно.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звучит по-вопросному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heißt слышится долгий звук, похожий на «ай». Если произнести его спокойно и не спешить, фраза звучит чище и легче запоминается.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heißt читается долго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Ich heiße начинается спокойно и звучит приветливо. Такая интонация делает знакомство добрым, как будто вы уже чуть-чуть подружились.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heiße звучит мягко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du — обращение к одному человеку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говорят du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 говорят одному ребёнку, другу или ровеснику. Это простое и тёплое обращение, которое часто звучит в детском общении и на уроке.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пишется это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предложения du пишется с маленькой буквы. Это помогает не путать его с началом строки и сразу узнавать знакомое обращение.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ответить на вопрос о своём имени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ответ звучит так: Ich heiße Max. Сначала идёт готовая фраза, а потом имя. Так легко начать знакомство без лишних слов.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назвать и другое имя: Ich heiße Lara. Подходит любое имя, если оно стоит после Ich heiße и произносится чётко.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удобны короткие имена из 3–5 букв. Их проще произнести, услышать и запомнить, особенно когда вы отвечаете в паре.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из трёх шагов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реплик для знакомства на уроке или в игре.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и простая форма обращения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Wie heißt du? подходит для друзей, одноклассников и детей. Она помогает говорить просто и без стеснения, как на перемене, так и в игре.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взрослых в немецком языке есть вежливая форма Wie heißen Sie? Она звучит более официально и используется в другом общении.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важно сначала запомнить du. Это самая нужная форма для детских диалогов, поэтому её стоит повторять чаще всего.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уже умеете спрашивать имя по-немецки, знакомство становится намного легче. Один короткий вопрос — и разговор уже начался.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легко использовать на уроке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партах лежат карточки с короткими именами: Leo, Mia, Ben и Emma. Их удобно читать вслух по очереди, потому что слова короткие и знакомые. Дети быстро показывают карточку, улыбаются и пробуют назвать себя по-немецки.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именами для первого круга
</a:t>
            </a:r>
            <a:endParaRPr lang="en-US" sz="1079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Tom, Anna и Mia, а класс повторяет без спешки. Такие имена хорошо подходят для слуховой тренировки, потому что в них мало звуков и понятный ритм. Ребёнок легче запоминает ответ, когда слышит его несколько раз.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легко услышать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один ученик берёт карточку с именем Ben, другой — с именем Emma. Потом они обмениваются репликами, как настоящие знакомые. Карточка помогает не растеряться и поддерживает маленький диалог без длинных фраз.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выбор имени для игры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класс повторяет Leo, Mia, Tom и Anna, знакомство становится похожим на игру. Дети видят имена на картинках, слышат их и произносят сами. Так слова запоминаются легко, а урок проходит живо и уверенно.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который говорит дружно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начинается со слова Hallo. Оно помогает сделать первый шаг и показать, что мы готовы говорить.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встречный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часто звучит Und du? Так собеседник тоже может назвать своё имя и включиться в разговор.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можно ответить: Danke. Это короткое слово делает общение доброжелательным и спокойным.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завершается словами Tschüss или Auf Wiedersehen. Так дети учатся начинать и заканчивать общение красиво.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разговор продолжается после знакомства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фразу по частям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строится из трёх коротких слов, которые уже знакомы ученикам: Wie, heißt и du. Соединяя их по порядку, ребёнок получает вопрос о имени.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забыть букву ß в слове heißt. Из-за этого слово выглядит неверно, поэтому важно внимательно смотреть на написание и повторять его вслух вместе с учителем.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ich heiße и ich bin. На вопрос о имени нужен ответ Ich heiße …, а потом уже называется своё имя без лишних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поставить вопросительный знак в конце. Вопрос Wie heißt du? должен звучать именно как вопрос, а знак помогает это сразу увидеть и прочитать правильно.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говорить слишком быстро и нечётко. Лучше произносить фразу спокойно, по частям, чтобы собеседник легко понял вопрос и ответ.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первых ответах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сценка в классе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школьника встречаются перед уроком, поправляют рюкзаки и немного улыбаются. Один спрашивает: Wie heißt du? Второй спокойно отвечает: Ich heiße Lara. Потом первый представляет себя: Ich heiße Tim.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у двери класса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подходят друг к другу и сразу пробуют немецкие фразы. Сначала звучит вопрос Wie heißt du?, а потом ответ Ich heiße Lara. Такой короткий диалог помогает начать общение без волнения и лишних пауз.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6288" y="3239995"/>
            <a:ext cx="420825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64129"/>
            <a:ext cx="434400" cy="386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для запоминания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спрашивает, другой отвечает, затем роли меняются. Так фраза запоминается быстро, потому что каждый ребёнок говорит сам и слышит ответ товарища.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мячом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 мяч, тот задаёт вопрос или называет своё имя. Мяч помогает не скучать и делает повторение похожим на весёлую мини-эстафету.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кругу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становятся в круг и передают слово по очереди. Когда очередь доходит до ученика, он говорит Wie heißt du? или Ich heiße …, не сбиваясь с ритма.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именами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карточку, а ребёнок быстро читает имя и отвечает по-немецки. Такой способ удобен для короткой тренировки и не даёт забыть нужные слова.
</a:t>
            </a:r>
            <a:endParaRPr lang="en-US" sz="11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мини-диалог на уроке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короткий разговор из нескольких шагов, который дети могут разыграть в паре или перед классом.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после урока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урока — Wie heißt du?. Её используют при знакомстве, когда нужно вежливо и просто спросить имя нового друга или одноклассника.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говорят Hallo, потом задают вопрос, затем отвечают. Такой порядок помогает вести короткий и понятный разговор без лишних слов и заминок.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ответ начинается словами Ich heiße …, а затем идёт имя. Это короткая и удобная форма, которую легко выучить и сразу попробовать в паре.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Мини-итог: знакомство состоялось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фразы Hallo дети уже не стоят молча. Один спрашивает: Wie heißt du?, другой отвечает: Ich heiße …, и разговор сразу становится живым. Даже короткие реплики помогают почувствовать, что немецкий язык можно использовать с первого урока.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после первых слов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вопрос Und du?, и собеседник тоже называет своё имя. Такой маленький обмен словами похож на рукопожатие без рук: всё просто, вежливо и понятно. Улыбки на лицах показывают, что знакомство получилось.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обмен репликами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говорят Tschüss или Auf Wiedersehen и расходятся уже как знакомые. На первый взгляд слов немного, но этого достаточно, чтобы начать общение. Так появляется уверенность: первый немецкий диалог уже удался.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новых встреч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первый шаг в немецкий язык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ученики умеют спросить имя, ответить о себе и продолжить короткий разговор. Фразы Wie heißt du?, Ich heiße … и Und du? открывают дверь к новым знакомствам и уверенности на уроке.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2026-05-25T01:08:53Z</dcterms:created>
  <dcterms:modified xsi:type="dcterms:W3CDTF">2026-05-25T01:08:53Z</dcterms:modified>
</cp:coreProperties>
</file>