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взгляд на расцвет и падение Римской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— великая империя, изменившая ход истории и культуру Европы.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родился как маленькое поселение у реки Тибр, вырос благодаря выгодному расположению и стал крупнейшей державой через этапы царства, республики и империи.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становление Рима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509 году до н.э. римляне свергли царя и организовали республику с властью, разделённой между сенатом, народными собраниями и консулами.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 был главной политической силой, формируя законы и руководя армией, а народные собрания участвовали в избрании магистратов.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 существовал конфликт между патрициями — знатными родами, и плебеями — простыми гражданами, борющимися за права.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система Римской республики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армия была дисциплинированной, использовала тактику манипул и гибкие построения, что обеспечивало преимущество в битвах.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инженерия предусматривали строительство укреплений, дорог, мостов, что помогало в военных кампаниях и контроле территорий.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выдающихся полководцев — Сципион Африканский, разгромивший Ганнибала, и Юлий Цезарь, расширивший границы за счёт Галлии.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организация позволила Риму постепенно покорить обширные территории, обеспечив защиту и стабильность государства.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мощь и достижения республики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Пуническая война (264–241 гг. до н.э.)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и Карфаген сражались за контроль над Сицилией, где Рим впервые проявил мощь своего флота и добился победы.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Пуническая война (218–201 гг. до н.э.)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Ганнибал совершил знаменитый поход через Альпы, но в итоге римляне под предводительством Сципиона разгромили карфагенян в Африке.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Пуническая война (149–146 гг. до н.э.)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полностью разрушил Карфаген, уничтожив последнего главного соперника и установив контроль над западным Средиземноморьем.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Пунические войны: борьба за господство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I веку до н.э. Рим контролировал огромные земли и имел около 60 миллионов жителей вместе с провинциями.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расширение и развитие инфраструктуры сделали Рим ведущей мировой державой древности.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и археологические исследования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территории и населения Рима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конфликты и кризис республики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II века до н.э. множество бедняков и рабов страдали от угнетения и неравенства, что приводило к частым восстаниям.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Наибольшим восстанием стало движение Спартака (73–71 гг. до н.э.), вызвавшее серьёзные опасения у правящего класса и армии.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влияния военных и богатых землевладельцев ослабило демократические институты республики и создало предпосылки для перехода к империи.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установления имперской власти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республики к империи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обладал высшей властью, совмещая военную и гражданскую функции, но формально сохранялся сенат с ограниченными полномочиями.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принципата обеспечила стабильное управление и мирный период — Pax Romana — во время которого процветала экономика и культура.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была разделена на провинции, управление которыми осуществляли назначенные наместники, подотчётные центру.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устройство позволило контролировать обширные территории и поддерживать порядок в разных регионах государства.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в Римской империи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70382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Цезаря пожизненным диктатором (44 г. до н.э.)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Цезарь получил абсолютную власть, что вызвало недовольство и заговор среди сенаторов.
</a:t>
            </a:r>
            <a:endParaRPr lang="en-US" sz="1328" dirty="0"/>
          </a:p>
        </p:txBody>
      </p:sp>
      <p:sp>
        <p:nvSpPr>
          <p:cNvPr id="9" name="Text 2"/>
          <p:cNvSpPr txBox="1"/>
          <p:nvPr/>
        </p:nvSpPr>
        <p:spPr>
          <a:xfrm>
            <a:off x="2644421" y="270382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Убийство Цезаря и политический кризис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убийства последовало беспокойство и борьба за власть между лидерами римского общества.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30067" y="270382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Второго триумвирата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Антоний, Октавиан и Лепид поделили влияние, но внутренние столкновения продолжились.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15713" y="270382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Октавиана и начало Империи (27 г. до н.э.)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Октавиан стал первым римским императором Августом, установив мир и порядок в государстве.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императорской власти: Цезарь и Август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Просторы Римской империи при Траяне
</a:t>
            </a:r>
            <a:pPr algn="l" indent="0" marL="0">
              <a:lnSpc>
                <a:spcPct val="100000"/>
              </a:lnSpc>
              <a:buNone/>
            </a:pPr>
            <a:r>
              <a:rPr lang="en-US" sz="3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II веке н.э. император Траян расширил границы империи до максимума — почти 5 миллионов квадратных километров. Это включало территории от Британии на западе до Месопотамии на востоке, охватывая всю Средиземноморскую область.
</a:t>
            </a:r>
            <a:endParaRPr lang="en-US" sz="1019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ключевых городов в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Рим оставался политическим и культурным центром, в то время как Александрия славилась своей библиотекой и портом. Карфаген и Антиохия выполняли важные административные и торговые функции на периферии.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Стратегическое значение провинций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Провинции, такие как Испания и Галлия, служили источниками военных ресурсов и сельскохозяйственных продуктов, а Египет поставлял зерно, обеспечивая продовольственную безопасность всей империи.
</a:t>
            </a:r>
            <a:endParaRPr lang="en-US" sz="1105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 важнейшие города Римской империи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римской армии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Легионы насчитывали до 300 тысяч легионеров и вспомогательных войск. Высокая дисциплина и четкая иерархия позволяли армии успешно вести кампании на разных континентах и быстро реагировать на угрозы.
</a:t>
            </a:r>
            <a:endParaRPr lang="en-US" sz="1155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инфраструктуры дорог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построили более 80 тысяч километров дорог, соединяя все уголки империи. Эти трассы служили не только для армии, но и для торговли и быстрой передачи информации.
</a:t>
            </a:r>
            <a:endParaRPr lang="en-US" sz="1157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сооружения вдоль 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 Адриана в Британии и Лимесы вдоль рек Рейн и Дунай были мощными укреплениями, которые защищали империю от набегов варваров и формировали стратегические оборонительные линии.
</a:t>
            </a:r>
            <a:endParaRPr lang="en-US" sz="1107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могущество и инженерные достижения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846606"/>
            <a:ext cx="542225" cy="542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846604"/>
            <a:ext cx="542227" cy="5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76728"/>
            <a:ext cx="542227" cy="4819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76728"/>
            <a:ext cx="542227" cy="4819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экономики и торговли Римской империи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сельскохозяйственными культурами были пшеница, виноград и оливки, обеспечивавшие продовольствие и сырьё для производства.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Гончарство, обработка бронзы и стекла развивались в городах, создавая востребованные товары для внутреннего рынка и экспорта.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торговые пути связывали Италию, Египет, Грецию и Испанию, стимулируя обмен товарами и культурными идеями.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экспортные товары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Зерно, вино, оливковое масло, мрамор и шёлк являлись важными экспортными продуктами, укреплявшими экономическую могущество империи.
</a:t>
            </a:r>
            <a:endParaRPr lang="en-US" sz="165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 римском обществе
</a:t>
            </a:r>
            <a:pPr algn="l" indent="0" marL="0">
              <a:lnSpc>
                <a:spcPct val="100000"/>
              </a:lnSpc>
              <a:buNone/>
            </a:pPr>
            <a:r>
              <a:rPr lang="en-US" sz="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знатных семей изучали латинский и греческий языки, а также грамматику, риторику и философию. Это образование готовило их к общественной и политической деятельности.
</a:t>
            </a:r>
            <a:endParaRPr lang="en-US" sz="1189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 инженерные достижения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4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Гален сделал значительный вклад в медицину, римляне совершенствовали водопроводы и дороги, а архитектура создала колоссальные сооружения, такие как Колизей и Пантеон.
</a:t>
            </a:r>
            <a:endParaRPr lang="en-US" sz="1132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литература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4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расписывали стены мозаиками и фресками, создавали скульптуры, отражающие реализм и величие. Это искусство вдохновляло последующие поколения в Европе.
</a:t>
            </a:r>
            <a:endParaRPr lang="en-US" sz="1168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образование и великие открытия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проникло в разные слои общества и распространилось по всей империи в I–IV веках, изменяя религиозный ландшафт античного мира.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313 году император Константин издал Миланский эдикт, гарантировавший свободу вероисповедания и защищавший христиан от преследований.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IV века христианство стало государственной религией, формируя новые взгляды на власть, нравственность и социальные отношения в империи.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империя и распространение христианства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092088"/>
            <a:ext cx="3848986" cy="19641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ключевых правителей, формировавших историю и развитие Римской империи.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императоры сыграли ключевую роль в укреплении, расширении и трансформации империи.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и исследования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императоры и их вклад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смена правителей (33 императора за 50 лет) подрывала стабильность и усиливала политическую нестабильность в государстве.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трудности, включая инфляцию и рост налогов, серьезно повлияли на социальное положение населения и военную мощь.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Эпидемии и внутренние конфликты ослабляли армию и снижали демографический потенциал империи.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угрозы со стороны германских племён, гуннов и парфян усиливали давление и стимулировали разделение империи на Восток и Запад.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III века и ослабление империи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столицы в Константинополь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330 году император Константин Великий основал новую столицу — Константинополь на месте древнего Византию, что стало ключевым событием для Восточной Римской империи.
</a:t>
            </a:r>
            <a:endParaRPr lang="en-US" sz="1110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и Западная части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часть, сохранявшая римские традиции, получила название Византия и продолжила развитие, тогда как Западная постепенно ослабевала под натиском варваров.
</a:t>
            </a:r>
            <a:endParaRPr lang="en-US" sz="1110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Византии
</a:t>
            </a:r>
            <a:pPr algn="l" indent="0" marL="0">
              <a:lnSpc>
                <a:spcPct val="100000"/>
              </a:lnSpc>
              <a:buNone/>
            </a:pPr>
            <a:r>
              <a:rPr lang="en-US" sz="4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Византийская империя сохраняла римское право, культуру и христианскую религию на протяжении почти тысячи лет после падения Западного Рима.
</a:t>
            </a:r>
            <a:endParaRPr lang="en-US" sz="1358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империи и начало Византии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Атаки варварских племён
</a:t>
            </a:r>
            <a:pPr algn="l" indent="0" marL="0">
              <a:lnSpc>
                <a:spcPct val="100000"/>
              </a:lnSpc>
              <a:buNone/>
            </a:pPr>
            <a:r>
              <a:rPr lang="en-US" sz="4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V века Рим неоднократно подвергался нападениям вандалов и других племен. Захват города в 455 году стал одним из ключевых событий упадка.
</a:t>
            </a:r>
            <a:endParaRPr lang="en-US" sz="1297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Свержение Ромула Августула
</a:t>
            </a:r>
            <a:pPr algn="l" indent="0" marL="0">
              <a:lnSpc>
                <a:spcPct val="100000"/>
              </a:lnSpc>
              <a:buNone/>
            </a:pPr>
            <a:r>
              <a:rPr lang="en-US" sz="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476 году последний западный император Ромул Августул был свергнут варварским вождём Одоакром, что символизировало окончание Западной Римской империи.
</a:t>
            </a:r>
            <a:endParaRPr lang="en-US" sz="1291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этого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4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событие знаменовало переход к Средневековью и начало новой эпохи в европейской истории, положив конец тысячелетнему господству Рима.
</a:t>
            </a:r>
            <a:endParaRPr lang="en-US" sz="1297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Западной Римской империи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римского наследия в истории человечества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империя стала основой для современных правовых систем, архитектуры и культуры Европы. Ее достижения и уроки остаются важными для понимания развития цивилизаций во всех эпохах.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2026-05-10T11:40:46Z</dcterms:created>
  <dcterms:modified xsi:type="dcterms:W3CDTF">2026-05-10T11:40:46Z</dcterms:modified>
</cp:coreProperties>
</file>