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tg x: свойства и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тангенса и его график в одной теме.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связывает тригонометрию, геометрию треугольника и анализ графиков: через него удобно изучать углы, наклоны, периодичность и разрывы функции на координатной плоскости.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Тангенс: связь формулы и графика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y = tg x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тангенса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определяют как отношение синуса к косинусу: tg x = sin x / cos x. Эта запись показывает, что функция зависит от значений обеих тригонометрических функций.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имеет смысл только там, где cos x не равен нулю. Если знаменатель обращается в нуль, отношение не определено, поэтому появляются запрещённые точки области определения.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является нечётной функцией: tg(-x) = -tg x. Это означает, что график сохраняет центральную симметрию относительно начала координат и удобно достраивается по одной ветви.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функции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не определён при x = π/2 + πk, где k — целое число. Именно в этих точках косинус равен нулю, а деление на нуль невозможно.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разрывов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такой точке график не соединяется, а разрывается. Эти разрывы относятся ко второму роду и отделяют соседние ветви функции друг от друга.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запрещённым значениям график бесконечно приближается, но не пересекает их. Поэтому прямые x = π/2 + πk являются вертикальными асимптотами тангенса.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и неограниченность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действительные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ветвь графика проходит через непрерывный набор значений от минус бесконечности до плюс бесконечности. Поэтому область значений функции y = tg x совпадает со множеством R.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верхней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приближении к правой асимптоте значения тангенса возрастают без ограничения. Следовательно, функция не имеет наибольшего значения и не ограничена сверху.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нижней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левой асимптоты значения убывают до минус бесконечности, поэтому функция не ограничена снизу. Это резко отличает тангенс от sin x и cos x.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функции tg x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на сдвинутых участках показывают, что форма ветвей повторяется через π по оси x.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двух рядов подтверждает период π: после сдвига на π график полностью воспроизводит сам себя.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значения, рассчитанные по тождеству tg(x + π) = tg x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нуля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находятся из уравнения tg x = 0. Это возможно тогда и только тогда, когда синус равен нулю, а косинус не обращается в нуль.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оси Ox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нули имеют вид x = πk, k ∈ Z. На графике они лежат на оси Ox и служат удобными опорными точками при построении ветвей.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на ветвь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промежуток между соседними асимптотами содержит ровно один нуль. Поэтому, зная границы ветви, легко проверить правильность её расположения и 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на промежутках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промежутке (πk; π/2 + πk) тангенс положителен. Здесь числитель и знаменатель в формуле tg x = sin x / cos x имеют одинаковый знак.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промежутке (-π/2 + πk; πk) функция отрицательна. Знак меняется из-за противоположных знаков синуса и косинуса в соответствующих четвертях окружности.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знака помогает быстро определить положение ветви относительно оси Ox: выше оси располагаются положительные значения, ниже — отрицательные, без дополнительного вычисления.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симметрия графика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тангенса выполняется tg(-x) = -tg x. Значит, значение функции при противоположном аргументе меняет знак, а сам график сохраняет центральную симметрию.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(a, tg a) лежит на графике, то вместе с ней обязательно существует точка (-a, -tg a). Это удобно при проверке построения и вычислений.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Достройка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одной правой или левой ветви можно восстановить остальную часть рисунка. Достаточно отразить уже найденные точки относительно начала координат и сохранить форму ветви.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граница ветви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приближении к точке x = (-π/2 + πk)+ значения тангенса стремятся к минус бесконечности. Это задаёт начало каждой ветви на промежутке определения.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промежутке (-π/2 + πk; π/2 + πk) функция строго возрастает. По мере увеличения x значения тангенса непрерывно поднимаются без остановок и поворотов.
</a:t>
            </a:r>
            <a:endParaRPr lang="en-US" sz="1278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граница ветви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→ (π/2 + πk)- функция стремится к плюс бесконечности. Поэтому на каждой ветви нет локальных максимумов и минимумов, а рост остаётся непрерывным.
</a:t>
            </a:r>
            <a:endParaRPr lang="en-US" sz="12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ветвь графика y = tg x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ветви особенно заметны точки-ориентиры, по которым удобно восстанавливать форму всего графика и проверять правильность построения.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Ветвь проходит через начало координат, строго возрастает и стремится к бесконечности у асимптот, что подтверждает её S-образный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тригонометрии; теоретический график функции y = tg x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графика тангенса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опорные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оси помогают быстро считывать значения функции, а точки (−π, 0), (0,0) и (π, 0) показывают, где тангенс обращается в нуль и повторяет свой рисунок.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x = π/2 + πk отмечают положения, где функция не определена. График лишь приближается к ним, но не пересекает их, образуя разрывы.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ветвь имеет одинаковую форму и возникает через промежуток π. Это делает график легко узнаваемым и позволяет строить его по одной удачно выбранной части.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точкам и асимптотам фиксируют главные ориентиры: где искать нули, как меняется знак функции и в каких местах ветвь быстро уходит вверх или вниз.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свойств функции y = tg x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главные свойства функции в одном месте и быстро связать их с особенностями её графика.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сочетает простую периодическую структуру с разрывами в особых точках, поэтому его график легко описать, но важно учитывать исключения из области определения.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свойства функции y = tg x из школьного курса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тангенса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Нанести асимптоты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прямые x = π/2 + πk. Они задают границы ветвей и сразу показывают, где функция не определена.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Отметить нули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точки x = πk, где tg x = 0. Эти пересечения с осью Ox служат основой для точного построения.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Добавить опорные точки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значения tg(−π/4) = −1 и tg(π/4) = 1. Они задают форму ветви и помогают сохранить правильный наклон.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Соединить плавной кривой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проводят строго возрастающую ветвь между асимптотами и повторяют её через период π, сохраняя симметрию и характерный вид графика.
</a:t>
            </a:r>
            <a:endParaRPr lang="en-US" sz="10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исследования функции y = tg x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функции и её графика в школьном курсе алгебры.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функциями sin x и cos x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определены при всех действительных значениях аргумента, а тангенс исключает точки x = π/2 + πk. Поэтому его график содержит разрывы, которых нет у двух других функций.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синуса и косинуса равны 2π, а период тангенса — π. Из-за этого одинаковые фрагменты графика tg x повторяются чаще и выглядят более компактно.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 x и cos x всегда лежат в пределах от −1 до 1, тогда как tg x не ограничен ни сверху, ни снизу. Это делает его ветви значительно длиннее по вертикали.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тангенса разрежен сильнее и состоит из отдельных ветвей, разделённых асимптотами. У sin x и cos x линия непрерывна, поэтому они выглядят плавнее и проще.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графика y = tg x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коэффициент меняется только вертикальный масштаб: значения растут или уменьшаются, а нули остаются на прежних местах.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Трансформации сохраняют общую структуру тангенса, но меняют крутизну ветвей; чем больше коэффициент, тем быстрее график уходит от оси Ox.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преобразования функции y = k·tg x в школьной алгебре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тангенса в задачах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недоступного объекта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измерен угол подъёма к вершине дерева, здания или башни, тангенс позволяет связать этот угол с расстоянием до объекта и его высотой. Такой приём часто используют в геометрических задачах и практических измерениях.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 и наклон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удобен при описании наклона дороги, крыши или лестницы, когда нужно сравнить вертикальное и горизонтальное изменение. Формула помогает перевести геометрическую ситуацию в вычисления с числами.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обзора и расстояние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наблюдение тангенс используют для определения расстояния до недоступной точки, если известны угол и одна сторона. Это позволяет решать прикладные задачи без непосредственного измерения всей фигуры.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графиком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асимптоты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часто пропускают точки x = π/2 + πk. Из-за этого график получается непрерывным, хотя в этих местах функция не определена и должен быть разрыв.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указывают период 2π по привычке от синуса и косинуса. Для тангенса это ошибка: повторение графика происходит через π, а не через 2π.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определяют знак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промежутках иногда ставят без учёта формулы tg x = sin x / cos x. Проверка по знакам синуса и косинуса помогает избежать путаницы.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функцию ограниченной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предполагать, что значения тангенса лежат в фиксированных пределах. На самом деле функция не ограничена и может принимать сколь угодно большие по модулю значения.
</a:t>
            </a:r>
            <a:endParaRPr lang="en-US" sz="12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Тангенс: коротко о 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tg x нечетна, периодична с периодом π и не определена в точках x = π/2 + πk. Её график состоит из возрастающих ветвей и наглядно показывает связь формулы с геометрией.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2026-05-30T04:36:34Z</dcterms:created>
  <dcterms:modified xsi:type="dcterms:W3CDTF">2026-05-30T04:36:34Z</dcterms:modified>
</cp:coreProperties>
</file>