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общества благосостояния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обещаний больше, чем возможностей, доверие к системе начинает трещать.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государство: обещание защиты и причина споров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 создано, чтобы смягчать бедность, болезнь, безработицу и старость. Сегодня спор идёт о том, хватает ли для этого ресурсов и как распределять помощь справедливо.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составляют социальные расходы в странах ОЭСР.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ожидания от государства, тем острее вопрос: кто и в каком объёме оплатит общую защиту.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Social Expenditure Database (SOCX)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направлений обычно выделяют в его структуре.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 обычно опирается на пять ключевых направлений: пенсии, пособия, медицину, образование и социальные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Social policy overview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в среднем составляют налоговые поступления в странах ОЭСР.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строится на перераспределении: государство собирает налоги и взносы, а затем направляет их на выплаты и 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Revenue Statistics, latest available average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жизненных риска она призвана смягчать.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системы в том, чтобы болезнь, безработица и старость не превращались в личную катастрофу для человека и 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ILO и OECD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против реальности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запросы общества растут быстрее, чем бюджетные возможности, если экономика замедляется и растут обязательства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спросом на поддержку и финансовыми ресурсами расширяется, когда обязательства растут быстрее доходов.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логики бюджетных ограничений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кризис в повседневной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налоговой нагрузки или сокращение льгот обычно ощущаются раньше всего: люди видят, что система просит больше, но отдаёт меньше. Это делает разговор о реформе особенно острым.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получить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сложные правила и снижение качества услуг превращают абстрактный кризис в повседневный опыт. Поддержка есть формально, но доступ к ней становится медленнее и труднее.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стимулы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выплаты слабо связаны с занятостью, у части людей возникает ощущение несправедливости. Тогда спор идёт уже не только о деньгах, но и о мотивации к труду.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проблемы важно различать: конструкция системы и качество её управления.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проявляется там, где обязательств становится больше, чем способности системы к адаптации и управлению.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рамка на основе политэкономии welfare state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65+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усиливает давление на бюджет и налоговую систему.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пожилых людей и меньше работников, тем тяжелее финансировать пенсии и медицину.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средний годовой рост экономики ОЭСР в 2010–2019 годах, и при таких темпах финансировать щедрое государство труднее.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ОЭСР среднегодовой рост ВВП в 2010–2019 годах был значительно ниже послевоенных темпов, что ограничивало налоговые доходы и манёвр бюджета.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Economic Outlook / OECD Data, долгосрочные ряды роста ВВП в странах ОЭСР.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23,7%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средняя установленная ставка налога на прибыль компаний в странах ОЭСР в 2023 году, заметно ниже исторических уровней.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корпоративных ставок в ОЭСР показывает давление конкуренции: государствам сложнее удерживать высокие социальные расходы, если капитал и рабочие места легко перемещаются.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Corporate Tax Statistics 2024.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9,2%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в среднем тратилось на здравоохранение в странах ОЭСР в 2022 году.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на здравоохранение в странах ОЭСР росли быстрее многих других статей бюджета: современные технологии и стареющее население делают услуги качественнее, но дороже.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Health at a Glance 2023 / OECD Health Statistics.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причины превращаются в 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причинно-следственной связи: демография, экономика и рост стоимости услуг создают бюджетное давление и политический конфликт.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20,1%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составляли социальные расходы в среднем по ОЭСР в 2022 году.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расходы в странах ОЭСР в среднем достигали около пятой части ВВП, что показывает масштаб государства в защите от рисков и неравенства.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Social Expenditure Database (SOCX) / OECD Data.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ключевых принципов такой модели — помощь только после проверки нуждаемости.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адресность обычно означает, что помощь концентрируется на самых уязвимых группах, а лишние выплаты сокращаются, но возрастает риск пропустить тех, кто тоже нуждается.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World Bank и OECD о means-tested benefits.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337114"/>
            <a:ext cx="4750071" cy="11386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1: устойчивость пенсионной 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повышение пенсионного возраста даёт бюджету передышку, но вызывает острый спор о справедливости и различиях в продолжительности здоровой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усиливает финансовую устойчивость, но требует учитывать различия в профессиях и состоянии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 Pensions at a Glance 2023; ILO, материалы о пенсионном возрасте и занятости пожилых.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49097"/>
            <a:ext cx="8073174" cy="1935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2: адресность помощи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Адресные выплаты помогают точнее распределять средства, но требуют проверки доходов и статуса, а значит — более сложного администрирования и прозрачных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помощь, тем выше требования к данным, процедурам и доверию к институтам.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публикации о targeted social assistance; OECD, материалы о welfare targeting.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246304"/>
            <a:ext cx="4750071" cy="132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3: занятость и обучение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программы работают лучше, когда они сочетают обучение, сопровождение и реальные вакансии, а не только формальное направление на курсы.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снижают зависимость от пособий, но эффект заметен только при хорошем качестве программ и связи с рынком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Employment Outlook 2023; ILO, Active Labour Market Policies.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вместо крайностей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общества благосостояния не сводится к одной ошибке: его усиливают демография, замедление роста и рост ожиданий. Устойчивое решение требует не отмены гарантий, а разумного баланса между защитой, трудовой мотивацией и бюджетной дисциплиной.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2026-07-26T14:55:23Z</dcterms:created>
  <dcterms:modified xsi:type="dcterms:W3CDTF">2026-07-26T14:55:23Z</dcterms:modified>
</cp:coreProperties>
</file>