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победителей войны и их укрепление на мировой арене.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Страны-победительницы Второй мировой войны: обзор и ключевые темы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1939–1945 гг. унесла около 60 миллионов жизней и разрушила многие регионы. Победителями стали СССР, США, Великобритания, Франция и Китай, которые столкнулись с задачами восстановления мира и экономики.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исторический контекст и последствия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и роль СССР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вёл ожесточённые бои против нацизма на Востоке, сражаясь в крупнейших битвах и сдерживая наступление врага на многие годы.
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поддержка со стороны США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обеспечивали фронты техникой, вооружением и продовольствием, что существенно поддержало союзников в борьбе с агрессорами.
</a:t>
            </a:r>
            <a:endParaRPr lang="en-US" sz="878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Европы с Запада: участие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не только отражала воздушные атаки, но и выступала организатором высадки союзных войск в Западной Европе.
</a:t>
            </a:r>
            <a:endParaRPr lang="en-US" sz="780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Китай: локальные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Сопротивление помогало в освобождении страны, а Китай ограничивал японские войска, ведя долгую борьбу в Азии.
</a:t>
            </a:r>
            <a:endParaRPr lang="en-US" sz="898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коалиция: страны и их вклад в победу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СССР в разгроме нацизма и освобождении Европы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одержала победы в ключевых сражениях: под Москвой, в Сталинграде и на Курской дуге, что переломило ход войны на Востоке.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1945 года советские войска взяли Берлин, завершив освобождение Европы. Потери СССР превысили 27 миллионов, страны понесли масштабные разрушения.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военные усилия и заключительные действия на Тихом океане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предоставили союзникам огромную материальную поддержку по ленд-лизу, включая вооружение и транспортные средства, что усилило общий военный потенциал.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— высадка в Нормандии и атомные бомбардировки Хиросимы и Нагасаки, ускорившие капитуляцию Японии и завершение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крупные битвы и поддержка союзников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Вторжения: Битва за Британию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1940–1941 годах Британия отражала массированные воздушные атаки, предотвращая немецкое вторжение и сохраняя контроль над островом.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Содействие освобождению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бомбардировок и помощь партизанам усилили союзнические силы, а участие в высадке в Нормандии сыграло ключевую роль во Втором фронте.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1944 года французские войска приняли участие в освобождении Парижа, что вдохновило сопротивление и ускорило освобождение западной Европы.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Франции: движение Сопротивления и освобождение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немецкой оккупацией Франция активно развивала движение Сопротивления под руководством Шарля де Голля, влияя на ход войны изнутри.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ослабила японские силы на Восточном фронте, сыграв важную роль в удержании стратегической инициативы в регионе.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сопротивление японской агрессии в годы войны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1937 года Китай вёл продолжительную и ожесточённую борьбу против Японии, страдая от масштабных потерь среди населения и разрушений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842239"/>
            <a:ext cx="4014300" cy="20012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достижения стран-победительниц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военных и экономических потерь, а также ключевых успехов пяти великих держав.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огромные потери, страны укрепили своё международное влияние и позиции великих держав.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исследования Второй мировой войны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укрепление позиции и основы социалистического лагеря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войны, 1945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расширил влияние на Восточную Европу, укрепляя свои позиции после победы и получив значительные территории.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соцлагеря, поздние 1940-е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просоветских режимов в странах Восточной Европы для укрепления политического и военного контроля.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СЭВ, 1949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Основана Советская экономическая комиссия для координации экономического сотрудничества между социалистическими странами.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Варшавского договора, 1949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военный союз социалистических государств для совместной обороны и противостояния НАТО.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после войны: новая сверхдержава и вклад в восстановление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применение ядерного оружия в 1945 году укрепило статус США как технологически продвинутой и военно могущественной державы.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«План Маршалла» предусматривал экономическую поддержку 16 европейским странам на сумму 13 миллиардов долларов, что способствовало быстрому восстановлению Западной Европы.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1945 году США обеспечивали около половины мирового ВВП, что сделало из них экономического лидера и мощного игрока на глобальной арене.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Великобритании после войны: достижения и перемены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активно участвовала в создании Организации Объединённых Наций, что усилило её влияние на глобальные процессы.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страна начала процесс деколонизации, предоставив независимость Индии, что стало началом конца Британской империи.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экономические трудности, Великобритания сохранила статус великой державы и активную роль в международной политике.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Великобритания стала членом НАТО, что подтвердило её приверженность коллективной безопасности и союзническим отношениям.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развитие Франции и внутренние изменения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1946 году была провозглашена Четвёртая республика, ознаменовавшая начало важных социальных и экономических реформ.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Франция восстановила суверенитет и получила статус постоянного члена Совета Безопасности ООН.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послевоенный период Франция столкнулась с утратой множества колоний, что повлияло на её международное положение.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путь к признанию и трудности после войны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становится одним из победителей и получает постоянное место в Совете Безопасности ООН, что повышает его статус на международной арене.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1946–1949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гражданская война между националистами и коммунистами, которая приводит к значительной внутренней нестабильности.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Китайской Народной Республики после победы коммунистов, что знаменует новый этап в истории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Организации Объединённых Наций в 1945 году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создана для поддержания мира и предотвращения конфликтов после страшных потерь Второй мировой. Все пять победителей получили право постоянного членства и вето в Совете Безопасности.
</a:t>
            </a:r>
            <a:endParaRPr lang="en-US" sz="1003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ООН в послевоенный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направлениями стали миротворчество, защита прав человека и развитие международного сотрудничества, что помогло предотвратить новые глобальные войны.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ООН: объединение победителей для мира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блока: начало Холодной войны и мировое противостояние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мир разделился на два лагеря — социалистический во главе с СССР и капиталистический во главе с США. Такое противостояние стало основой Холодной войны.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создан Североатлантический альянс (НАТО), а в 1955 — Организация Варшавского договора, что закрепило политическую и военную конфронтацию между блоками.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— первый компьютер ENIAC, реактивные самолёты и атомные электростанции — стали фундаментом для научно-технического рывка послевоенных десятилетий.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стран-победительниц после войны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ядерного оружия (США — 1945, СССР — 1949) изменило представление о военной мощи и ускорило развития ракетостроения и космонавтики.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реконструкция Европы и план Маршалла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«План Маршалла» обеспечил западноевропейским странам финансовую поддержку на 13 миллиардов долларов, способствуя восстановлению промышленности и торговли.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реформам и капиталовложениям экономики государств Западной Европы быстро вернулись к росту, укрепляя политическую стабильность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 и её влияние на деколонизацию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1947 году Индия получила независимость от Великобритании, что вдохновило другие бывшие колонии на борьбу за суверенитет и самостоятельность.
</a:t>
            </a:r>
            <a:endParaRPr lang="en-US" sz="10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государств в Азии и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 отмечена образованием множества новых стран, которые изменили политическую карту и вызвали крупные геополитические перемены.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колониальных владений Францией и Великобританией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националистических движений и международных процессов великие державы вынуждены были уступить контроль над колониями, утрачивая влияние.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Деколонизация: распад колониальных империй и новые государства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союзников в формирование нового мирового порядка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союзников заложила основы ООН и двух блоков, стимулировала науку и экономику, оставив долгосрочный след в истории и международных отношениях XX 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2026-05-11T03:28:19Z</dcterms:created>
  <dcterms:modified xsi:type="dcterms:W3CDTF">2026-05-11T03:28:19Z</dcterms:modified>
</cp:coreProperties>
</file>