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 точки до плоскости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Кратчайший путь в пространстве: перпендикуляр от точки к плоскости и способы его вычисления.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расстояние до плоскости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появляется в стереометрии, когда изучают перпендикулярность и проекции, а затем применяют их к многогранникам, пирамидам, призмам и координатной геометрии. В ЕГЭ оно помогает находить высоты, диагонали и расстояния между элементами фигур.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расстояния от точки до плоскости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заданная точка лежит на плоскости, перпендикуляр имеет нулевую длину, поэтому расстояние равно 0. Это согласуется с интуицией: кратчайший путь начинается прямо на плоскости.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точка не принадлежит плоскости, то среди всех отрезков, соединяющих её с плоскостью, минимальную длину даёт именно перпендикуляр. Наклонные отрезки всегда оказываются длиннее.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 точки до плоскости равно длине отрезка перпендикуляра, опущенного из точки на эту плоскость. Такой отрезок заканчивается в точке основания перпендикуляра.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перпендикуляр даёт минимальную длину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наклонный отрезок от точки к плоскости длиннее перпендикуляра. Иными словами, прямой угол «сжимает» путь: как только угол у основания не прямой, длина увеличивается.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перпендикуляра называют ортогональной проекцией точки на плоскость. Эта проекция фиксирует «самый близкий» пункт на плоскости относительно данной точки.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Рассматривают прямоугольный треугольник, образованный перпендикуляром и проекцией, и убеждаются: гипотенуза (наклонная) больше катетов. Значит, катет-перпендикуляр и есть искомое расстояние.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этот принцип используется в решениях: как только мы сводим задачу к прямоугольному треугольнику, расстояние оказывается измеряемым по перпендикуляру, а не по произвольному наклонному отрезку.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1171575" y="1371001"/>
            <a:ext cx="47784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синус угла вертикальная составляющая выражается длиной наклонной и тем самым даёт расстояние до плоскости.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1185863" y="4621413"/>
            <a:ext cx="33861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2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Обоснование следует из разложения по прямоугольному треугольнику (теорема Пифагора и определение синуса угла).
</a:t>
            </a:r>
            <a:endParaRPr lang="en-US" sz="642" dirty="0"/>
          </a:p>
        </p:txBody>
      </p:sp>
      <p:sp>
        <p:nvSpPr>
          <p:cNvPr id="8" name="Text 3"/>
          <p:cNvSpPr txBox="1"/>
          <p:nvPr/>
        </p:nvSpPr>
        <p:spPr>
          <a:xfrm>
            <a:off x="1171574" y="3034900"/>
            <a:ext cx="4778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наличии наклонной треугольник становится прямоугольным, и расстояние извлекают из связи между наклонной, проекцией и высотой, используя синус.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алгоритм нахождения расстояния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Дано: точка и плоскость; выбираем способ, строим перпендикуляр или используем формулу.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816495"/>
            <a:ext cx="658031" cy="5849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845741"/>
            <a:ext cx="658031" cy="5264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779938"/>
            <a:ext cx="658031" cy="6580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способ решения задач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и прямоугольный треугольник
</a:t>
            </a:r>
            <a:pPr algn="ctr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находим основание перпендикуляра на плоскость и строим прямоугольный треугольник в пространстве. Дальше расстояние совпадает с одним из катетов, остальное помогает связать длины.
</a:t>
            </a:r>
            <a:endParaRPr lang="en-US" sz="1273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Пифагора в нужном треугольнике
</a:t>
            </a:r>
            <a:pPr algn="ctr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чертеже появляются перпендикуляр и проекция, удобно применять Пифагора. Он связывает гипотенузу с катетами и позволяет выразить длину перпендикуляра как расстояние.
</a:t>
            </a:r>
            <a:endParaRPr lang="en-US" sz="1321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Проекции и подобие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треугольники получаются подобными, можно перенести отношение длин. Тогда расстояние от точки до плоскости находится через известные элементы чертежа без лишних вычислений.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 куба, призмы и пирамиды
</a:t>
            </a:r>
            <a:pPr algn="ctr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многогранниках высота часто «выдерживает» структуру проекций. Поэтому геометрический метод особенно нагляден: по чертежу быстро выбираются перпендикуляры и нужные углы.
</a:t>
            </a:r>
            <a:endParaRPr lang="en-US" sz="130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981" y="1595710"/>
            <a:ext cx="3384666" cy="21253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нахождения расстояния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универсальных подхода и один важный набор частных случаев: выбирайте метод под данные задачи.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 определяется тем, что уже известно в условии: чертёж, площади/объём или уравнение плоскости.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учебного курса 11 класса по стереометрии и аналитической геометрии.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Перпендикуляр, плоскость и проекция на чертеже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показано на рисунке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одновременно изображают точку, плоскость и перпендикуляр, проведённый из точки к плоскости. Основание этого перпендикуляра отмечают отдельно, а также показывают наклонную, чтобы сравнить длины.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элементы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различать три сущности: саму плоскость, отрезок перпендикуляра и проекцию точки. Проекция — это не плоскость и не перпендикуляр, а точка основания, с которой начинается прямоугольный треугольник для вычислений.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формула расстояния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плоскость задана уравнением Ax + By + Cz + D = 0, а точка M имеет координаты (x0, y0, z0), расстояние до плоскости вычисляют по формуле: |Ax0 + By0 + Cz0 + D| / √(A² + B² + C²).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 получают подстановкой координат точки в уравнение плоскости: он показывает «величину отклонения» точки от плоскости по направлению нормали. Знаменатель соответствует длине нормального вектора (A, B, C).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обязателен, потому что расстояние не бывает отрицательным. В результате вы всегда получаете корректную геометрическую величину, согласованную с масштабом задачи.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методов решения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задаче выбирают подход по данным: чертёж помогает видеть высоту и проекции, координаты дают формулу напрямую, а объём — быстрый путь, когда известны V и Sосн.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Координатный метод наиболее универсален для аналитической геометрии, геометрический чаще выигрывает наглядностью, а объёмный — когда заранее есть площадь основания и объём.
</a:t>
            </a:r>
            <a:endParaRPr lang="en-US" sz="1225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оценка по критериям «универсальность, наглядность, вычислительная простота»; качественное сравнение, без внешних числовых источников.
</a:t>
            </a:r>
            <a:endParaRPr lang="en-US" sz="9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через объём пирамиды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763124" y="256817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Записать связь объёма и высоты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 формулу V = (1/3)·Sосн·h. Она связывает объём пирамиды, площадь основания и высоту через один параметр h.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Уточнить геометрию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Проверяем: точка — вершина пирамиды, а плоскость — это основание. Тогда перпендикуляр от вершины к основанию совпадает с высотой пирамиды.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23876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Вычислить высоту и расстояние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Выражаем h = 3V/Sосн и получаем расстояние от точки до плоскости. Если V или Sосн даны в разных единицах, приводим их к одной системе.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решении задач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расстояние от точки до плоскости с расстоянием до прямой, которая лежит в этой плоскости: в первом случае нужен перпендикуляр к плоскости, во втором — другой геометрический объект.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координатной формуле забывают модуль в числителе: из-за знаков выражение вверху может быть отрицательным, но длина расстояния не может быть отрицательной по смыслу.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чертеже неверно выбирают основание перпендикуляра или теряют связь между наклонной и её проекцией. Ещё одна проблема — подстановка чисел без оценки результата и без контроля единиц измерения.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733" y="2687716"/>
            <a:ext cx="341226" cy="341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8220" y="2687716"/>
            <a:ext cx="341226" cy="341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2939" y="2687716"/>
            <a:ext cx="341226" cy="341226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55261" y="2687716"/>
            <a:ext cx="341226" cy="341226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случаи в многогранниках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935250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и прямоугольный параллелепипед
</a:t>
            </a:r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телах перпендикуляр часто совпадает с высотой грани, ребром или фрагментом диагонали. Поэтому расстояние легко находят из прямоугольных треугольников, опираясь на уже известные длины.
</a:t>
            </a:r>
            <a:endParaRPr lang="en-US" sz="1322" dirty="0"/>
          </a:p>
        </p:txBody>
      </p:sp>
      <p:sp>
        <p:nvSpPr>
          <p:cNvPr id="18" name="Text 3"/>
          <p:cNvSpPr txBox="1"/>
          <p:nvPr/>
        </p:nvSpPr>
        <p:spPr>
          <a:xfrm>
            <a:off x="306173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Призма: проекции и высота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призмы расстояние от точки до плоскости обычно сводится к работе с параллельными сечениями. Проекция на плоскость превращает пространственную задачу в планиметрическую, где удобно применять теорему Пифагора.
</a:t>
            </a:r>
            <a:endParaRPr lang="en-US" sz="1248" dirty="0"/>
          </a:p>
        </p:txBody>
      </p:sp>
      <p:sp>
        <p:nvSpPr>
          <p:cNvPr id="19" name="Text 4"/>
          <p:cNvSpPr txBox="1"/>
          <p:nvPr/>
        </p:nvSpPr>
        <p:spPr>
          <a:xfrm>
            <a:off x="520645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многогранники: симметрия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правильных многогранниках равные рёбра и углы позволяют резко сократить вычисления. Часто сначала находят проекцию точки, а затем используют симметричные треугольники с одинаковыми параметрами.
</a:t>
            </a:r>
            <a:endParaRPr lang="en-US" sz="1248" dirty="0"/>
          </a:p>
        </p:txBody>
      </p:sp>
      <p:sp>
        <p:nvSpPr>
          <p:cNvPr id="20" name="Text 5"/>
          <p:cNvSpPr txBox="1"/>
          <p:nvPr/>
        </p:nvSpPr>
        <p:spPr>
          <a:xfrm>
            <a:off x="7338777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Пирамида: вершина и основание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пирамида при расстоянии от вершины до плоскости основания ответ равен высоте. В задачах с боковыми гранями нередко требуется сначала построить проекцию точки на нужную грань.
</a:t>
            </a:r>
            <a:endParaRPr lang="en-US" sz="133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968056"/>
            <a:ext cx="4314825" cy="137693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вычислений в числах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коротких примера показывают: при разной постановке задачи решение всё равно сводится к перпендикуляру к плоскости.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методы приводят к одной и той же идее: расстояние — это длина перпендикуляра к плоскости, а значит итог должен быть одинаково осмыслен по геометрии.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условия темы (учебная демонстрация формул).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правильность ответа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 расстояние всегда неотрицателен: если точка лежит в плоскости, перпендикуляр имеет нулевую длину. Поэтому отрицательное значение в вычислениях — явный сигнал ошибки.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координатной формуле сокращать можно общий множитель, если он есть и в числителе, и в знаменателе. Но модуль нельзя «терять»: без него расстояние может получиться со знаком.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сверить масштаб: расстояние не должно превосходить очевидных длин, вытекающих из фигуры. Например, при ребре куба 4 расстояние не станет больше его диагонали, если нет геометрического основания.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решение основано на построении проекций и теореме Пифагора, сравните полученный перпендикуляр с соответствующей «вертикальной» частью на чертеже. Совпадение с ожидаемой конфигурацией снижает риск неверного основания перпендикуляра.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способ решения в зависимости от условия
</a:t>
            </a:r>
            <a:endParaRPr lang="en-US" sz="2344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Подсказка: ориентируйтесь на то, что дано в задаче — формула плоскости, координаты точки, параметры объёма или чертёж.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реальных задачах и моделировании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Архитектурная разметка фасада
</a:t>
            </a:r>
            <a:pPr algn="ctr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строительной площадке нужно оценивать кратчайшее отклонение объекта от заданной поверхности. Геометрическая модель использует перпендикуляр от точки к плоскости, поэтому измерение расстояния превращается в вычисление «высоты» к проектной грани.
</a:t>
            </a:r>
            <a:endParaRPr lang="en-US" sz="923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 работа датчиков в 3D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навигации и робототехнике важно понимать, как далеко точка положения находится от контрольной плоскости. Перпендикуляр помогает корректно интерпретировать показания датчиков и строить безопасные траектории.
</a:t>
            </a:r>
            <a:endParaRPr lang="en-US" sz="991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Инженерная графика и компьютерные модели
</a:t>
            </a:r>
            <a:pPr algn="ctr" indent="0" marL="0">
              <a:lnSpc>
                <a:spcPct val="100000"/>
              </a:lnSpc>
              <a:buNone/>
            </a:pPr>
            <a:r>
              <a:rPr lang="en-US" sz="7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6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3D-моделировании расстояние до поверхности часто требуется для расчёта зазоров и проверки точности. Поэтому математическая формулировка опирается на ту же идею: кратчайшее расстояние задаётся перпендикуляром к плоскости, а не произвольной линией.
</a:t>
            </a:r>
            <a:endParaRPr lang="en-US" sz="84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 теме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формула даёт быстрый и универсальный способ вычисления, когда плоскость задана уравнением, а точка имеет координаты. Она особенно удобна для аналитической геометрии.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и объёмный методы наиболее эффективны в задачах на многогранники и пирамиды. Успех решения опирается на умение построить проекцию и выбрать самый подходящий путь вычислений.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 точки до плоскости — это длина перпендикуляра, опущенного из точки на плоскость. Именно этот объект одновременно минимален среди всех отрезков и однозначно задаёт ответ.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как связующее звено между геометрией и анализом
</a:t>
            </a:r>
            <a:endParaRPr lang="en-US" sz="2604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объединяет стереометрию, координатный метод и свойства перпендикуляра в пространстве. Она даёт основу для дальнейшего изучения расстояний между прямыми и плоскостями, углов в пространстве и вычисления элементов многогранников.
</a:t>
            </a:r>
            <a:endParaRPr lang="en-US" sz="119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2026-05-13T11:30:04Z</dcterms:created>
  <dcterms:modified xsi:type="dcterms:W3CDTF">2026-05-13T11:30:04Z</dcterms:modified>
</cp:coreProperties>
</file>