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животных, их среду обитания, действия и простые описания.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Animal Life: animals, habitats, actions and descriptions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животных помогает говорить на знакомые и понятные темы, а также повторять базовые модели английского языка: This is a… It lives in… It can… It has got…. Эти конструкции делают речь короткой, ясной и уверенной.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животных важна в 6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72350"/>
            <a:ext cx="316800" cy="28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11800"/>
            <a:ext cx="316800" cy="281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31525"/>
            <a:ext cx="316800" cy="281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лексика: названия животных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узнать и запомнить общие слова: animal, pet, farm animal, wild animal, bird, fish, insect, mammal, reptile. Они помогают быстро понимать, к какой группе относится животное.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часто встречающимся словам относятся cat, dog, horse, cow, sheep и pig. Эти названия полезны для коротких диалогов, описаний дома и заданий, где нужно назвать знакомое животное.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часто встречаются lion, tiger, bear, monkey, giraffe, elephant, snake и frog. Такие слова нужны, чтобы описывать животных из леса, саванны, джунглей и других природных мест.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воды особенно важны dolphin, penguin, turtle, fish и whale. Эти слова помогают говорить о животных, которые живут в море, реке или рядом с водой, и сравнивать их поведение.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работы со 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важно не только узнавать слово, но и правильно его читать, писать и произносить. Особенно полезно замечать, как слово выглядит в предложении и к какой группе оно относится.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Домашние, дикие и водные животные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 человеком: cat, dog, cow, horse, sheep. Их легко встретить в учебных картинках, поэтому дети быстро связывают слово, образ и место жизни.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полуводная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водным и полуводным животным относятся fish, dolphin, whale, seal, frog и penguin. Для них особенно важно запомнить выражения lives in water, lives in a river и lives near water.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живут в лесу, саванне, горах и других природных местах: lion, tiger, bear, fox, wolf, elephant, giraffe. Такие слова часто используются в описаниях и сравнительных заданиях.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короткое описание животного на английском
</a:t>
            </a:r>
            <a:endParaRPr lang="en-US" sz="3019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составить связный текст из 4–5 простых предложений.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животных на английском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91879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теме встречаются слова head, body, tail, legs и paws. Они нужны для простых описаний внешности и помогают отличать животных друг от друга в устной и письменной речи.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155254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657496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частях тела лучше запоминаются вместе с картинкой и животным. Тогда ученику проще не только назвать деталь, но и быстро составить описание без ошибок.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0120871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словарём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416092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образцы — It has got a long tail и It has got small ears. Такие предложения легко строятся по одной схеме и подходят почти для любого животного.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7879467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174688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часто говорят fur, paws и tail. Когда нужно описать животное точнее, добавляют прилагательные big, small, long, short, thick и soft, чтобы сделать фразу более ясной.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638063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покровы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933283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птиц особенно важны wings и beak, а для рыб — fins и scales. Эти слова сразу показывают, как животное выглядит и как оно движется, поэтому их удобно использовать в коротких предложениях.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6658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рыбы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упражнениях повторяются названия домашних и диких животных, потому что они удобны для описаний и диалогов.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wild animals и pets; значит, именно эти группы стоит повторять чаще всего, затем — birds и fish.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6, обобщение по школьной лексике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животных встречаются чаще всего в учебных заданиях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действий животных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действиям относятся run, jump, swim, fly, climb и crawl. Эти глаголы помогают сказать, как животное передвигается, и сделать описание живым, но очень коротким.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часто используются sleep, eat, drink и walk. Они подходят для простых предложений в Present Simple: The cat sleeps. The dog eats. The horse walks.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животных важны слова hunt и eat. Например, lion hunts and eats meat. Такие предложения помогают связать действие животного с его образом жизни и пищей.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питание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can показывает, что животное умеет делать: A bird can fly. A fish can swim. A rabbit can jump. Это одна из самых удобных моделей для 6 класса.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 can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can’t нужна, когда действие невозможно: A penguin can’t fly. Такие примеры учат не только называть способности, но и сравнивать животных по их особенностям.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6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/ can’t: что умеют разные животные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животное, место жизни, действие и возможность его выполнять.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can / can’t помогает быстро сравнивать животных и запоминать их особенности через простые примеры.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Жирафа легко узнать по длинной шее и высокому росту. В описании удобно использовать слова tall, long и big. Такого животного можно показать в учебной картинке и сразу составить два-три простых предложения.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жирафа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обычно ассоциируется с маленьким размером, мягкой шерстью и быстрыми движениями. Для него подходят прилагательные small, cute и fast. Такие слова хорошо работают в коротком описании и легко запоминаются.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 быстрый кролик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подходит для слов big и strong, а сова — для описания quiet, smart-looking и small. В школьных заданиях такие пары помогают сравнивать животных по внешности и создавать более точные описания.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слон и мудрая сова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животное: прилагательные для описания
</a:t>
            </a:r>
            <a:endParaRPr lang="en-US" sz="31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49" y="1177200"/>
            <a:ext cx="5361202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 и слова о еде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питания нужны слова meat, fish, plants, grass, fruit, insects и leaves. Они помогают точно сказать, что животное ест, и легко включаются в короткие предложения Present Simple.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удобно делить на herbivores, carnivores и omnivores. Такое деление показывает, какие продукты они выбирают чаще всего, и помогает сравнивать животных без сложных объяснений.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готовые модели: A cow eats grass. A lion eats meat. A bear eats fish, fruit and insects. Такие предложения легко читать, говорить и изменять по образцу.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Likes и eats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часто встречаются слова likes и eats: It likes grass. It eats leaves. Эти формы показывают привычки животного и помогают строить короткие сообщения о его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местах жизни легче запоминаются, если сразу связывать их с конкретным животным и картинкой. Это ускоряет чтение и помогает отвечать на вопросы полными фразами.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теме повторяются forest, sea, zoo и farm; именно они дают основу для большинства коротких описаний и диалогов.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содержанию Unit 6; значения условные, отражают акцент раздела.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ответу о животном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типовым речевым моделям Unit 6: краткий вопрос, короткий ответ и дополнительная деталь.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6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Артикли, множественное число и have got в теме животных
</a:t>
            </a:r>
            <a:endParaRPr lang="en-US" sz="2788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слова в единственном и множественном числе, а также как структура have got описывает части тела и признаки.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относится к одному предмету, -s или -es показывает множество, а have got помогает описывать внешний вид животного.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о животных: из чего они состоят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обычно начинается с названия животного и короткой фразы This is a… или It is a…. Такое начало сразу задаёт тему и делает высказывание понятным для слушателя или читателя.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добавляют еду или итоговую фразу: It eats fish. It likes grass. Сочетания and, but и because помогают соединить предложения и сделать текст более связным.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и что делает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идут признаки внешности и действия: It has got… and It can…. Два простых предложения достаточно, чтобы показать внешний вид, движение и отличительные особенности животного.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назвать место обитания: It lives in the sea, in the forest or at home. Этот шаг связывает животное с привычной средой и расширяет словарный запас по теме habitat.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любимом животном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Where does it live? учит говорить о среде обитания. Ответ It lives at home или It lives in the forest делает диалог конкретным и полезным.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место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спросить What does it eat? и ответить It eats meat and dog food. Такой финал завершает диалог и повторяет лексику по питанию животных.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еде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строится коротко и ясно: My favourite animal is a dog. Такой образец показывает, как назвать любимое животное и не перегрузить предложение лишними словами.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выборе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Do you like cats? и Can it swim? помогают узнать отношение, умение и особенности животного. Они тренируют понимание кратких ответов yes/no в живом общении.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детали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удобно начинать с простого вопроса о предпочтениях. Фраза What is your favourite animal? помогает быстро перейти к теме и задаёт естественный тон общения.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использовать формы taller, faster и конструкции with more than. На уроке такие модели легче запоминаются вместе с картинками и короткими примерами.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наглядными признаками остаются habitat и size: их проще всего сравнивать в речи и в письменных заданиях.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Unit 6; значения условные, используются для визуального сравнения признаков.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по признакам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животных для учебных текстов
</a:t>
            </a:r>
            <a:endParaRPr lang="en-US" sz="3122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chameleon changes colour, so it can hide better. Такой факт легко включить в учебный текст и показать, как животное защищается без сложных научных объяснений.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camel stores fat in its hump. Это помогает ему долго жить в сухих местах, поэтому слово hump полезно запомнить вместе с темой desert.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 организме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bat flies at night. Такой пример расширяет словарь по теме animals and actions и показывает, что не все животные активны днём.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полёты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octopus has eight arms. Этот факт часто запоминается быстро, потому что слово eight помогает повторить числа, а arms — части тела животного.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тело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dolphin can use sound to find food. Фраза звучит просто, но делает текст интереснее и помогает соединять лексику про действия, питание и способности.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13" y="265145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25" y="5710625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повторения перед проверочной работой
</a:t>
            </a:r>
            <a:endParaRPr lang="en-US" sz="3178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слова animal, pet, wild, farm и habitat. Они помогают быстро понять, о каком животном идёт речь, и строить первые предложения без пауз и сомнений.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forest, sea, river, desert, home и zoo. Эти слова нужны, чтобы точно сказать, где живёт животное, и не путать природную среду с местом содержания.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и 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wings, tail, paws, feathers, fins, fur, а также eats и has got помогают описывать внешний вид и питание животного в коротких, понятных предложениях.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Отработайте This is a… It lives in… It has got… It can… и It eats…. Эти конструкции часто встречаются в заданиях на чтение, говорение и письмо.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повторить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проговорить весь набор слов в связке с картинками и примерами. Тогда лексика запоминается быстрее, а ответы на проверочной работе звучат увереннее.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вы учились говорить о животных, их внешности, местах жизни, действиях и питании. Если вы уверенно используете can, have got, Present Simple и множественное число, тема уже освоена.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Animal life: главное, что нужно уметь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2026-05-30T17:50:53Z</dcterms:created>
  <dcterms:modified xsi:type="dcterms:W3CDTF">2026-05-30T17:50:53Z</dcterms:modified>
</cp:coreProperties>
</file>