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757463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пола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хромосомы задают путь развития и наследование признаков пола.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генетику пола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пола объясняет, как формируется мужской или женский путь развития и почему некоторые признаки наследуются через половые хромосомы иначе, чем через аутосомы.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614525" y="2099400"/>
            <a:ext cx="2285400" cy="22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пол определяется набором половых хромосом в зиготе и задаёт начальные условия развития организма. Именно он запускает дальнейшие молекулярные и клеточные процессы.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429325" y="2099400"/>
            <a:ext cx="2285400" cy="22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гонад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Гонадный пол отражает, какие органы сформируются: яички или яичники. Этот этап зависит не только от хромосом, но и от работы регуляторных генов.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244125" y="2099400"/>
            <a:ext cx="2285400" cy="22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Видимый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Фенотипический пол — это внешние и физиологические признаки, по которым мы распознаём пол организма. Он формируется позже и может не полностью совпадать с генетическим.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биологический пол
</a:t>
            </a:r>
            <a:endParaRPr lang="en-US" sz="3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49300" y="139500"/>
            <a:ext cx="8534700" cy="9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понятия для темы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35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и гены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 — это носители наследственной информации, а гены на них определяют конкретные признаки. Их расположение на определённой хромосоме важно для понимания типа наследования.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Варианты генов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 — это разные варианты одного и того же гена. Именно сочетание аллелей у потомка определяет, какой признак проявится, а какой останется скрытым.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974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Редукция набора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уменьшает набор хромосом вдвое, чтобы при оплодотворении восстановился полный диплоидный набор. Без этого число хромосом в поколениях не сохранялось бы.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974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Перекомбинация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происходит в профазе I мейоза и меняет сочетания аллелей на гомологичных хромосомах. Он увеличивает наследственную изменчивость и делает потомство генетически разнообразнее.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737400" y="504550"/>
            <a:ext cx="76692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 природе определяется пол
</a:t>
            </a:r>
            <a:endParaRPr lang="en-US" sz="3400" dirty="0"/>
          </a:p>
        </p:txBody>
      </p:sp>
      <p:sp>
        <p:nvSpPr>
          <p:cNvPr id="9" name="Text 2"/>
          <p:cNvSpPr txBox="1"/>
          <p:nvPr/>
        </p:nvSpPr>
        <p:spPr>
          <a:xfrm>
            <a:off x="1110400" y="1546375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XY-система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млекопитающих чаще всего действует XY-система: наличие или отсутствие Y-хромосомы связано с развитием мужского или женского пути. Этот принцип хорошо изучен у человека.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110400" y="3100200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ZW-система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птиц пол определяется иначе: самцы имеют одинаковые половые хромосомы, а самки — разные. Поэтому механизм передачи признаков здесь не совпадает с млекопитающими.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059400" y="1546375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X0-система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насекомых встречается X0-система, где пол зависит от числа X-хромосом. В такой модели Y-хромосома может вообще отсутствовать.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059400" y="3100200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Нехромосомные механизмы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ряда видов решающую роль играют температура, соотношение генов или внешняя среда. Значит, пол может определяться не только хромосомами, но и условиями развития.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847627"/>
            <a:ext cx="8633400" cy="22932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695250" y="3057525"/>
            <a:ext cx="3683151" cy="1506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Кариотипы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обычно женский кариотип — XX, а мужской — XY. Эти сочетания формируются при оплодотворении и задают хромосомную основу будущего развития.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690800" y="3057525"/>
            <a:ext cx="3683151" cy="1506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гамет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Яйцеклетка всегда несёт X-хромосому, а сперматозоид может нести X или Y. Поэтому именно мужская гамета определяет, какой половой хромосомный набор получит потомство.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XY-система у человека
</a:t>
            </a:r>
            <a:endParaRPr lang="en-US" sz="3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SRY направляет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от гена SRY к развитию гонад и фенотипа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варианты возникают с близкой частотой, потому что X- и Y-сперматозоиды участвуют в оплодотворении примерно одинаково часто.
</a:t>
            </a:r>
            <a:endParaRPr lang="en-US" sz="1264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случайного сочетания X- и Y-сперматозоидов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рождения по полу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близко к 1:1, поэтому для каждой беременности вероятность рождения мальчика или девочки примерно одинакова.
</a:t>
            </a:r>
            <a:endParaRPr lang="en-US" sz="117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909084"/>
            <a:ext cx="4133400" cy="1647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X-сцепленного рецессивного признака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при X-сцепленном рецессивном признаке распределяются носительство и болезнь у детей от носительницы и здорового отца.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сыновей риск проявления выше, потому что у них только одна X-хромосома; у дочерей признак чаще скрыт в виде носительства.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скрещивания XAXa × XAY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311873"/>
            <a:ext cx="3856200" cy="924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два разных типа сцепления с половыми хромосомами и направление передачи признака в семье.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X-доминантный признак может передаваться детям обоих полов, а Y-сцепленный — исключительно по мужской линии.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наследования половых признаков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Наследование, связанное с половыми хромосомами
</a:t>
            </a:r>
            <a:endParaRPr lang="en-US" sz="3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мужчин лишь одна X-хромосома, поэтому рецессивный вариант гена на ней сразу проявляется.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делает X-сцепленные рецессивные признаки заметно чаще у мальчиков.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генетика человека; раздел о наследовании, сцепленном с полом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мейоза и анеуплоидия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данным о нерасхождении половых хромосом в мейозе и его последствиях у человека.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2073205"/>
            <a:ext cx="4133400" cy="13190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варианты у человека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наборы половых хромосом связаны с вариантами развития, но не сводят человека к одному признаку.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хромосомы влияют на развитие, но фенотип определяется не только кариотипом.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Клиническая генетика; общеизвестные кариотипические варианты человека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Кариотип 45, X связан с синдромом Тернера и показывает, что отсутствие Y само по себе не объясняет весь фенотип.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45,X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набор хромосом может по-разному отражаться на росте и развитии яичников.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Клиническая генетика; синдром Тернера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XXY, XYY и мозаицизме выраженность признаков сильно варьирует, поэтому один кариотип не позволяет точно предсказать индивидуальные особенности.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крупных вариантов здесь обычно рассматривают вместе.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Клиническая генетика; кариотипические варианты XXY, XYY и мозаицизм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одного и того же кариотипа фенотип может различаться из-за регуляции генов, чувствительности тканей к гормонам и мозаицизма.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одинаковый набор хромосом не гарантирует одинаковое проявление признаков.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и клиническая генетика; принципы генотип-фенотипических связей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изучают в лаборатории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000" y="1468625"/>
            <a:ext cx="38610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Кариотипирование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число и форму хромосом в метафазных клетках. Метод полезен для выявления крупных перестроек, лишних или недостающих половых хромосом и оценки общего кариотипа.
</a:t>
            </a:r>
            <a:endParaRPr lang="en-US" sz="1299" dirty="0"/>
          </a:p>
        </p:txBody>
      </p:sp>
      <p:sp>
        <p:nvSpPr>
          <p:cNvPr id="10" name="Text 3"/>
          <p:cNvSpPr txBox="1"/>
          <p:nvPr/>
        </p:nvSpPr>
        <p:spPr>
          <a:xfrm>
            <a:off x="635000" y="2571550"/>
            <a:ext cx="38610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FISH
</a:t>
            </a:r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 меченые ДНК-зонды, которые связываются с нужным участком хромосомы. Так можно быстро обнаружить, например, наличие SRY или аномалии числа копий конкретного фрагмента.
</a:t>
            </a:r>
            <a:endParaRPr lang="en-US" sz="1299" dirty="0"/>
          </a:p>
        </p:txBody>
      </p:sp>
      <p:sp>
        <p:nvSpPr>
          <p:cNvPr id="11" name="Text 4"/>
          <p:cNvSpPr txBox="1"/>
          <p:nvPr/>
        </p:nvSpPr>
        <p:spPr>
          <a:xfrm>
            <a:off x="635000" y="3674475"/>
            <a:ext cx="38610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ПЦР
</a:t>
            </a:r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амплифицировать и выявить отдельные последовательности ДНК. В практике помогает подтвердить наличие SRY и других маркеров, когда нужен точный молекулярный ответ.
</a:t>
            </a:r>
            <a:endParaRPr lang="en-US" sz="129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44" y="1533950"/>
            <a:ext cx="234413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6800" y="15339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3506" y="1533950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10779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Закономерности наследования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7300" y="2174950"/>
            <a:ext cx="25023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Сцепление с X и Y наглядно показывает, что наследование зависит от положения гена в хромосоме, а не только от его функции. Это удобно для анализа родословных.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7310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мышление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68150" y="2174950"/>
            <a:ext cx="24579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понять, почему в биологии важны не только «нормы», но и исключения: анеуплоидии, мозаицизм и вариабельная выраженность признаков учат мыслить точнее.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9058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регуляции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52100" y="2174950"/>
            <a:ext cx="24378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хромосомы и гормональные сигналы действуют как единая система: один ген может запустить каскад изменений, а сбой на любом этапе меняет итоговый фенотип.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49300" y="139500"/>
            <a:ext cx="85347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
</a:t>
            </a:r>
            <a:endParaRPr lang="en-US" sz="3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хромосом к фенотипу
</a:t>
            </a:r>
            <a:endParaRPr lang="en-US" sz="3400" dirty="0"/>
          </a:p>
        </p:txBody>
      </p:sp>
      <p:sp>
        <p:nvSpPr>
          <p:cNvPr id="11" name="Text 2"/>
          <p:cNvSpPr txBox="1"/>
          <p:nvPr/>
        </p:nvSpPr>
        <p:spPr>
          <a:xfrm>
            <a:off x="3429325" y="146807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запуск
</a:t>
            </a:r>
            <a:pPr algn="l" indent="0" marL="0">
              <a:lnSpc>
                <a:spcPct val="100000"/>
              </a:lnSpc>
              <a:buNone/>
            </a:pPr>
            <a:r>
              <a:rPr lang="en-US" sz="6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оценивают наличие SRY и работу генов, запускающих развитие гонад. Здесь возможны исключения: ген есть, но путь развития может идти нетипично.
</a:t>
            </a:r>
            <a:endParaRPr lang="en-US" sz="1237" dirty="0"/>
          </a:p>
        </p:txBody>
      </p:sp>
      <p:sp>
        <p:nvSpPr>
          <p:cNvPr id="12" name="Text 3"/>
          <p:cNvSpPr txBox="1"/>
          <p:nvPr/>
        </p:nvSpPr>
        <p:spPr>
          <a:xfrm>
            <a:off x="614525" y="1468087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Хромосомный набор
</a:t>
            </a:r>
            <a:pPr algn="l" indent="0" marL="0">
              <a:lnSpc>
                <a:spcPct val="100000"/>
              </a:lnSpc>
              <a:buNone/>
            </a:pPr>
            <a:r>
              <a:rPr lang="en-US" sz="63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рассматривают кариотип: XX, XY или анеуплоидные варианты. Именно на этом уровне уже можно заметить лишнюю или недостающую половую хромосому.
</a:t>
            </a:r>
            <a:endParaRPr lang="en-US" sz="1172" dirty="0"/>
          </a:p>
        </p:txBody>
      </p:sp>
      <p:sp>
        <p:nvSpPr>
          <p:cNvPr id="13" name="Text 4"/>
          <p:cNvSpPr txBox="1"/>
          <p:nvPr/>
        </p:nvSpPr>
        <p:spPr>
          <a:xfrm>
            <a:off x="3429325" y="341732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Фенотипический итог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формируется наблюдаемый фенотип — внешние и физиологические признаки. На этом этапе особенно заметны редкие варианты и последствия анеуплоидий.
</a:t>
            </a:r>
            <a:endParaRPr lang="en-US" sz="1186" dirty="0"/>
          </a:p>
        </p:txBody>
      </p:sp>
      <p:sp>
        <p:nvSpPr>
          <p:cNvPr id="14" name="Text 5"/>
          <p:cNvSpPr txBox="1"/>
          <p:nvPr/>
        </p:nvSpPr>
        <p:spPr>
          <a:xfrm>
            <a:off x="614525" y="341732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регуляция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формирования гонад начинают действовать гормоны. Их уровень и чувствительность тканей определяют, как именно проявятся признаки пола.
</a:t>
            </a:r>
            <a:endParaRPr lang="en-US" sz="126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что нужно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 генетике пола — видеть связь между хромосомами, генами и развитием. XX/XY, SRY, сцепление с полом и нерасхождение вместе объясняют, почему фенотип может быть разнообразным.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2026-07-26T12:58:14Z</dcterms:created>
  <dcterms:modified xsi:type="dcterms:W3CDTF">2026-07-26T12:58:14Z</dcterms:modified>
</cp:coreProperties>
</file>