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отравления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может возникнуть за минуты после контакта с ядом.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подросткам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дома иногда становятся источником серьёзной опасности: таблетки, чистящие средства, газ, испорченная еда и неизвестные жидкости. Подросткам особенно важно уметь распознавать риск, действовать без паники и вовремя звать помощь.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острое отравление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отравление — это быстро развивающееся болезненное состояние, которое возникает вскоре после попадания ядовитого вещества в организм и может быстро угрожать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может попасть через рот, дыхательные пути, кожу, глаза или при уколе. Для каждого пути опасность проявляется по-разному и требует внимательного наблюдения.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состояния зависит от дозы, возраста, массы тела, способа попадания вещества и того, как быстро была оказана помощь пострадавшему.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кладовая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чаще всего опасны лекарства, уксусная эссенция, испорченные продукты и оставленные без присмотра напитки. В кладовой могут храниться вещества с резким запахом и токсичными парами.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опасности в доме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и хозяйственные шкафы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ванной и хозяйственных шкафах находятся отбеливатели, чистящие средства, растворители и аэрозоли. Если упаковка открыта или стоит низко, риск случайного отравления становится выше.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яд попадает в организм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опасность часто связана с повседневными ситуациями дома и на улице.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яд попадает через рот и дыхательные пути, поэтому особое внимание нужно уделять еде, воздуху и химии.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учебному материалу ОБЗР; точные статистические данные не приводятся.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974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244" y="1155650"/>
            <a:ext cx="297000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0856" y="1155650"/>
            <a:ext cx="259875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признаки отравления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Тошнота и рвота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симптомы часто появляются первыми и указывают, что организм пытается избавиться от вредного вещества. Особенно тревожно, если рвота повторяется или сопровождается слабостью.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Зрачки и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расширенные или суженные зрачки, заторможенность и странный взгляд могут говорить о тяжёлом отравлении. Эти изменения нельзя объяснять только усталостью.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головная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нередко связаны с вдыханием дыма, газа или паров химикатов. Если они возникли в закрытом помещении, нужно сразу выйти на свежий воздух.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трудно говорить, он путается в словах или ведёт себя необычно, это опасный признак. Такое состояние требует немедленного внимания взрослых и вызова помощи.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у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отравление часто заметно по вялости, отказу от еды и резкой смене поведения. Иногда внешне они выглядят почти здоровыми, хотя состояние уже ухудшается.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подозрении на отравление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любом подозрении на контакт с ядом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отравлении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вызывать рвоту без указания врача: некоторые вещества повторно обжигают пищевод и могут попасть в дыхательные пути, что только ухудшит состояние.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давать неизвестные лекарства, алкоголь, молоко или еду в надежде «нейтрализовать» яд. Такие действия мешают помощи и иногда усиливают вред.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бытовую химию между собой, потому что при этом могут выделяться токсичные пары. Особенно опасны эксперименты с отбеливателями и кислотами.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пострадавшего без присмотра, если появились судороги, одышка, потеря сознания или химический ожог. В таких случаях нужна срочная медицинская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402966"/>
            <a:ext cx="3887700" cy="21325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и типичные признаки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 первым признакам распознать возможную причину отравления и оценить срочность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 и лекарства особенно опасны из-за быстрого ухудшения состояния, а бытовая химия часто вызывает ожоги и поражение дыхательных путей.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ОБЗР; обобщение типичных бытовых случаев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враг в квартире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 невозможно увидеть или почувствовать по запаху, поэтому он особенно коварен. Он появляется там, где топливо сгорает не полностью: в печах, колонках, каминах, генераторах и при работающем двигателе в закрытом помещении.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становится плохо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газ связывается с гемоглобином и мешает крови переносить кислород. Человек может сначала чувствовать головную боль, слабость и тошноту, а затем быстро потерять сознание, даже не понимая, что происходит.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вовремя заметить опасность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Спасти от скрытого отравления может только внимательность и специальный датчик. Если в помещении есть подозрение на угарный газ, нужно сразу выйти на свежий воздух и сообщить взрослым или в экстренные службы.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газ: скрытая и особенно опасная причина отравлений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тяжелее переносят отравления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вещества у ребёнка может вызвать выраженные симптомы быстрее, чем у взрослого.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не только с дозой, но и с поведением ребёнка и его физиологией.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ОБЗР; схема для сравнения факторов риска, 2025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отравления и ядовитые грибы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Попадание опасного продукта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становятся грязные руки, просроченная еда, нарушение хранения или случайный приём ядовитых грибов и ягод.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Поражение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раздражают желудок, а у некоторых видов поражают печень и нервную систему, поэтому нужна быстрая медицинская помощь.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Скрытый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может сначала казаться обычным, особенно при грибных отравлениях: тяжёлые симптомы иногда появляются только через несколько часов.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537063"/>
            <a:ext cx="6778200" cy="1624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до приезда врачей в разных ситуациях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выбрать безопасное действие и избежать ошибок до осмотра медиков.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— прекратить контакт с опасным веществом и не применять сомнительные домашние меры.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ОБЗР; правила первой помощи при отравлениях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762" y="1180190"/>
            <a:ext cx="309900" cy="247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906" y="1155650"/>
            <a:ext cx="259875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656" y="3032075"/>
            <a:ext cx="259875" cy="29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91212" y="3032075"/>
            <a:ext cx="297000" cy="29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медицинская помощь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отвечает, нужна срочная помощь: важно проверить дыхание, уложить на бок и немедленно вызвать 112, не ожидая улучшения.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884769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Одышка, свистящее дыхание или синюшность губ указывают на опасное нарушение дыхания. В такой ситуации пострадавшему нужен воздух и срочный вызов медиков.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5485900" y="16200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Судороги и рвота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Судороги, кровь в рвоте или неукротимая рвота говорят о тяжёлом поражении организма. Самолечение здесь опасно и теряет драгоценное время.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83650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 и боль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боль, ожог во рту, на коже или в глазах после контакта с веществом требуют немедленного промывания и обращения за помощью.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2884772" y="3496400"/>
            <a:ext cx="24450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Подозрение на яд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риск угарного газа, большой дозы таблеток или ядовитого укуса, нельзя ждать. Нужно сразу прекратить контакт и вызвать врачей.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отравлений 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простых правил безопасного хранения и действий при опасной ситуации.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обращение с бытовой химией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средства всегда оставляют в фирменной таре с этикеткой, чтобы не перепутать их с напитком или едой. После уборки упаковку сразу закрывают и ставят вне доступа детей.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смешивать разные составы, например хлорсодержащие и кислые средства: при этом выделяются токсичные пары. Работать лучше при открытом окне и в перчатках.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опасные вещества в быту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опасность создаёт не только само вещество, но и то, насколько быстро оно вызывает тяжёлые симптомы.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угарный газ особенно опасны: они часто встречаются и способны быстро привести к тяжёлому состоянию.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ОБЗР; сравнительная схема бытовых рисков, 2025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школе и на улице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пробуй неизвестные жидкости, таблетки, грибы, ягоды и найденные сладости: даже знакомый на вид продукт может содержать яд или испортиться.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нюхай аэрозоли, растворители и другие химические вещества, а также не пей из чужих бутылок и не бери предметы с неизвестным содержимым.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заметил подозрительную находку, не трогай её, отойди в сторону и сразу сообщи взрослому, учителю или другому ответственному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2003273"/>
            <a:ext cx="3887700" cy="9319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опасный признак и нужное действие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тревожный симптом с вероятной причиной и безопасным первым шагом.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симптом связан с ядом, нужно не ждать, а сразу прекратить контакт и вызвать помощь.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ОБЗР; памятка по первой помощи при отравлениях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большинство отравлений можно предотвратить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отравления опасны скоростью развития и скрытыми признаками, но внимательность, правильное хранение веществ и быстрый вызов 112 заметно снижают риск тяжёлых последствий.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2026-05-21T01:48:06Z</dcterms:created>
  <dcterms:modified xsi:type="dcterms:W3CDTF">2026-05-21T01:48:06Z</dcterms:modified>
</cp:coreProperties>
</file>