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причастия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признаки, формы, роль в предложении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разбор причастия в 7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понять, где перед нами причастие, а где прилагательное, и точно определить форму слова. Это важно для грамотного чтения, письма и анализа предложений с примерами вроде «читающий ученик» и «прочитанная книга».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причастие в предложении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часто узнают по суффиксам -ущ-, -ющ-, -ащ-, -ящ-, -вш-, -ш-, -ем-, -им-, -енн-, -нн-, -т-. Они помогают быстро заметить слово и проверить его связь с глаголом.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стоит при существительном и согласуется с ним в роде, числе и падеже. Поэтому в предложении нужно сначала найти главное существительное, а затем проверить форму причастия.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не просто признак, а признак по действию. Например, слово «читающий» показывает не только качество предмета, но и действие, которое он выполняет.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причастиям относятся слова вроде «читающий», «увиденный», «построенный», «решённый». В них легко заметить как признак предмета, так и связь с действием.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чаще всего отвечают на вопросы какой? какая? какое? какие?. Это удобная проверка, которая помогает отличить их от других частей речи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сам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показывает предмет, который сам выполняет действие. В словосочетаниях «бегущий мальчик» и «читающая девочка» главное слово связано с движением или чтением, которое совершается самим предметом.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испытывает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Страдательное причастие, наоборот, обозначает предмет, над которым действие уже совершено. В примерах «написанное письмо» и «построенный дом» видно, что предмет не действует сам, а получает результат действия.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причастия есть признаки, которые сохраняются, и признаки, которые меняются по форме. Это помогает правильно сделать морфологический разбор и не перепутать причастие с другими словами.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показывают тип причастия, а непостоянные зависят от контекста и формы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причастия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в предложении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одна исходная форма нужна для разбора: по ней легче найти суффикс, основу и грамматические признаки слова.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начальной форме причастия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помогает определить основу причастия и не спутать его с инфинитивом.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группы суффиксов, но и их количество в каждой группе. Это удобно для запоминания и сравнения форм.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 — действительные причастия настоящего времени; остальные распределены почти равномерно.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суффиксов причастий по школьной грамматике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причастия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показывает, завершено действие или нет. Например, «читающий» связан с несовершенным видом, а «написанный» — с совершенным.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быть настоящего или прошедшего времени. Этот признак помогает понять, когда происходит или произошло действие, о котором сообщает слово.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Залог показывает, сам ли предмет выполняет действие или испытывает его. Действительные и страдательные причастия относятся к разным видам по этому признаку.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связана с наличием постфикса -ся и показывает, обращено ли действие к самому субъекту. Этот признак сохраняется в постоянной характеристике слова.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Переходность показывает, связано ли причастие с переходным глаголом. Она помогает установить, как слово образовано и какой глагольной основой оно связано.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 причастия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 причастия зависит от существительного, с которым оно связано. Поэтому в речи можно встретить формы мужского, женского и среднего рода, например: читающий, читающая, читающее.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изменяется по числам так же, как и определяемое слово. В единственном числе оно согласуется с одним предметом, а во множественном — с несколькими: читающий, читающие.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увидеть, какую роль причастие играет в предложении и с каким существительным оно связано. Полная форма причастия меняется по падежам вместе с определяемым словом.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выступает в роли определения, а краткая чаще входит в состав сказуемого. Краткая форма характерна прежде всего для страдательных причастий: книга прочитана, задание выполнено.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причастия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обычно относится к существительному как определение и отвечает на вопрос какой? какая? какое? какие? Она изменяется по падежам, числам и родам, например: прочитанная книга.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входит в состав сказуемого и сообщает о состоянии предмета: книга прочитана, окно закрыто. Она не склоняется, поэтому её форма остаётся неизменной.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 — две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одного причастия могут быть обе формы, но их роль в предложении разная. Полная форма уточняет предмет, а краткая помогает сообщить о результате действия без лишних подробностей.
</a:t>
            </a:r>
            <a:endParaRPr lang="en-US" sz="12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разбора слова «прочитанная»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 полный морфологический разбор причастия: от начальной формы до синтаксической роли в 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сохраняет признаки глагола, но в предложении ведёт себя как определение и согласуется с существительным.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школьному плану морфологического разбора причастия.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причастия с существительным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задаёт форму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находят существительное, с которым связано причастие. Именно оно помогает определить род, число и падеж формы: мальчик, девочка, солнце.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окончания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шаге по существительному уточняют окончание причастия. Такой приём помогает избежать ошибок и быстрее определить его признаки в школьном разборе.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согласуется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как причастие изменяется вместе с существительным: улыбающийся мальчик, улыбающаяся девочка, улыбающееся солнце. Форма слова становится точной и грамматически верной.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прилагательного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значению, суффиксу и связи с глаголом определить часть речи.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разборе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смешивают вид и время причастия, хотя это разные признаки. Сначала нужно определить, от какого глагола образовано слово, а уже потом назвать его грамматические особенности.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начальной формы разбор получается неполным. Её удобно искать по полной форме мужского рода единственного числа, например: прочитанный, увиденный, построенный.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с суффиксами -нн- и -т- особенно легко принять за прилагательные. Проверка по значению действия и связи с глаголом помогает избежать такой ошибки.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залог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установить, выполняет ли предмет действие сам или испытывает его. Для этого полезно задать вопрос от глагола и сравнить слово с примером в предложении.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причастия чаще встречаются в упражнениях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полезно сначала отрабатывать самые распространённые формы, а затем переходить к более редким и сложным случаям.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чаще нужны полные страдательные причастия прошедшего времени; именно их стоит разбирать особенно внимательно.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 «Причастие» для 7 класса; обобщённая учебная статистика без точных количественных измерений.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разбор причастия в предложении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«На столе лежала прочитанная книга» слово прочитанная связано с существительным книга и отвечает на вопрос какая? Значит, оно обозначает признак по действию.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 — прочитанный. По ней можно установить основу, суффикс и грамматические признаки, которые сохраняются у причастия независимо от формы в предложении.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страдательное причастие прошедшего времени, совершенного вида, невозвратное, переходное. Такие признаки не меняются и помогают отнести слово к нужной группе причастий.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непостоянные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данном предложении слово стоит в форме женского рода, единственного числа, именительного падежа и полной формы. Эти признаки зависят от существительного книга.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Указываем синтаксическую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является определением, потому что уточняет существительное и называет его признак. Так оформляется полный морфологический разбор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 — это причастие вместе с зависимыми словами. Он делает описание предмета более точным, например: книга, прочитанная вечером.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его часто выделяют запятыми. Это помогает правильно читать и писать предложения с распространённым определением.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причастие, затем проверяют, есть ли при нём зависимые слова. В разборе важно отметить весь оборот, а не только отдельное причастие.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морфологического разбора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запомнить последовательность действий при разборе причастия и ничего не пропустить.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по шагам, разбор получается полным и понятным, а признаки причастия легче не перепутать с признаками прилагательного.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план морфологического разбора причастия.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причастии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удобно разбирать по одному и тому же плану: начальная форма, постоянные и непостоянные признаки, затем роль в предложении. Это помогает уверенно понимать текст и писать без 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2026-05-28T16:33:17Z</dcterms:created>
  <dcterms:modified xsi:type="dcterms:W3CDTF">2026-05-28T16:33:17Z</dcterms:modified>
</cp:coreProperties>
</file>