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033127"/>
            <a:ext cx="6868800" cy="126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и неисчисляемые существительные в английском языке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712200"/>
            <a:ext cx="6868800" cy="7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считать слова по-английски.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существительные в повседневной речи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окружают нас каждый день: в классе, на кухне, в заданиях и разговорах. Чтобы не путаться в many, much и выражениях количества, важно видеть, какие существительные можно пересчитать, а какие — нет.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исчисляемые существительные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 называют предметы, которые легко разделить на отдельные единицы: a pencil, two pencils, five pencils. Их можно пересчитывать поштучно и быстро проверить в примере.
</a:t>
            </a:r>
            <a:endParaRPr lang="en-US" sz="1159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посчитать по одному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исчисляемыми существительными часто стоят a, an, one, two, three, many, few и другие числительные. Эти слова помогают точно указать количество предметов.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Сочетаются с числительными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слов обычно есть формы единственного и множественного числа. Если предметов больше одного, форма слова меняется: book — books, cat — cats, chair — chairs.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два числа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эту группу входят конкретные вещи, которые можно увидеть и назвать отдельно: book, car, cat, apple, chair. Такие слова удобны для счёта и описания количества.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предметы и животные
</a:t>
            </a:r>
            <a:endParaRPr lang="en-US" sz="14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неисчисляемые существительные
</a:t>
            </a:r>
            <a:endParaRPr lang="en-US" sz="2962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называют вещества, жидкости, материалы, еду без отдельных частей и абстрактные понятия: milk, water, sugar, rice, information, homework. Их воспринимают как одно целое.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массу или понятие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слов обычно нет формы множественного числа, поэтому говорят water, advice, furniture, а не waters, advices или furnitures. Форму слова нужно запомнить вместе со значением.
</a:t>
            </a:r>
            <a:endParaRPr lang="en-US" sz="1151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не имеют plural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неисчисляемыми существительными не ставят a или an, потому что они не обозначают один отдельный предмет. Вместо этого используют some, much, little или другие слова количества.
</a:t>
            </a:r>
            <a:endParaRPr lang="en-US" sz="1117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употребляются с a и an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назвать количество, используют специальные выражения: a glass of water, a piece of paper, a cup of tea. Так можно измерить то, что само по себе не делится на отдельные предметы.
</a:t>
            </a:r>
            <a:endParaRPr lang="en-US" sz="1136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Считаются через единицы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групп существительных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главные признаки и способы употребления двух типов существительных.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слова можно пересчитать по одному, а неисчисляемые требуют слов количества или единиц измерения.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английской грамматики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вещества в жизни школьника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 часто называют предметы, которые лежат в рюкзаке или на парте: pencil, ruler, notebook, sandwich, smartphone. Их легко посчитать и изменить по числу.
</a:t>
            </a:r>
            <a:endParaRPr lang="en-US" sz="934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подойдут отдельные предметы, упаковки с напитками и материалы рядом друг с другом. Так сразу видно разницу между тем, что считают поштучно, и тем, что измеряют как массу.
</a:t>
            </a:r>
            <a:endParaRPr lang="en-US" sz="922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удобно показать на изображении
</a:t>
            </a:r>
            <a:endParaRPr lang="en-US" sz="887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часто встречаются homework и information. Эти слова важны для уроков, но обычно не имеют формы множественного числа и не употребляются с a или an.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слова часто связаны с тем, что мы едим и пьём: water, juice, bread, cheese. Такие слова обозначают массу или продукт как общее количество.
</a:t>
            </a:r>
            <a:endParaRPr lang="en-US" sz="976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Слова-указатели количества для двух типов существительных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слов количества в английском языке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почти всегда связаны только с одним типом существительных, а другие подходят сразу для обоих.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и few выбирают для countable, much и little — для uncountable, а a lot of и some/any работают шире.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множественное число у исчисляемых существительных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случаев множественное число образуется просто с помощью окончания -s: book — books, cat — cats, desk — desks. Это самый частый и удобный способ.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-s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меняются не по общему правилу и требуют запоминания: child — children, man — men, woman — women, tooth — teeth. Их нужно учить отдельно.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отдельные предметы, его можно поставить во множественное число и проверить форму. Это помогает быстрее понять, относится ли оно к countable nouns.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числу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и некоторых других звуков часто добавляется -es: box — boxes, bus — buses, class — classes. Так слово становится удобнее для произношения.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-es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неисчисляемые существительные не имеют множественного числа
</a:t>
            </a:r>
            <a:endParaRPr lang="en-US" sz="1954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называют не отдельные предметы, а вещество, материал или общее понятие. Поэтому milk, water, sugar и homework не делятся на самостоятельные единицы.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обозначают целое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масса или материал остаются неисчисляемыми, но выражение с единицей измерения помогает показать конкретное количество. Так удобнее говорить о том, что нельзя посчитать поштучно.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«считаемым» через меру
</a:t>
            </a:r>
            <a:endParaRPr lang="en-US" sz="1214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слов обычно нет множественного числа, поэтому не говорят milks, waters, sugars или homeworks. Для этого типа важнее само значение, чем число предметов.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 меняется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указать количество, используют контейнеры, порции и единицы измерения: a glass of water, two cups of tea, a bar of chocolate, a piece of bread.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выражают иначе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тип существительного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 шагом выбрать правильный тип слова и нужное выражение количества.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могут быть и исчисляемыми, и неисчисляемыми
</a:t>
            </a:r>
            <a:endParaRPr lang="en-US" sz="2021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английские слова меняют грамматический тип в зависимости от смысла. Тогда важно смотреть на контекст: как предмет это countable noun, а как вещество, материал или масса — uncountable noun.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 — два значения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Chicken может означать отдельную курицу, а может — мясо. Paper бывает листом бумаги и материалом. Cake обозначает целый торт, но также порцию или кусок торта на тарелке.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Chicken, paper, cake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hair чаще употребляется как неисчисляемое, когда речь идет о волосах вообще. Но если говорить об отдельных волосках, оно становится исчисляемым и может иметь форму множественного числа.
</a:t>
            </a:r>
            <a:endParaRPr lang="en-US" sz="1046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Hair и число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слов нельзя выбирать форму только по словарю. Сначала нужно понять смысл в предложении, а уже потом решать, нужна ли множественная форма, артикль или слово количества.
</a:t>
            </a:r>
            <a:endParaRPr lang="en-US" sz="1096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решает форму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6 класса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information, furniture и homework обычно не образуют форму множественного числа. Поэтому варианты informations и furnitures звучат неверно. В таких случаях лучше использовать some information или some furniture.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множественное число не нужно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частая ошибка — two breads или many milk. Для хлеба обычно говорят two pieces of bread, а milk сочетается с much. Такие примеры удобно показывать рядом: ошибка слева, правильный вариант справа.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о количестве правильно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ученики часто пишут an advice, хотя advice почти всегда неисчисляемое. Правильно сказать some advice или a piece of advice. Ошибка появляется из-за привычки ставить артикль перед каждым словом.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«An advice» и другие ловушки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с количеством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количественных слов в английском языке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помогают правильно говорить о количестве, особенно когда слово не имеет обычной формы множественного числа.
</a:t>
            </a:r>
            <a:endParaRPr lang="en-US" sz="1396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 и few чаще показывают нехватку, а a little и a few — небольшое, но достаточное количество. Выбор зависит от того, исчисляемое слово или нет.
</a:t>
            </a:r>
            <a:endParaRPr lang="en-US" sz="13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эти существительные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тематическая классификация лексики для 6 класса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такие существительные чаще всего встречаются в темах еды, школы и дома, потому что именно там дети регулярно используют знакомые слова и выражения.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группа — еда и напитки: в ней есть оба типа существительных. В теме школы предметы чаще исчисляемые, а homework и information — неисчисляемые.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в учебных текстах
</a:t>
            </a:r>
            <a:endParaRPr lang="en-US" sz="2464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часто встречается слово homework. Оно обычно согласуется как единственное число: This homework is difficult. Перед ним не ставят a или an, потому что его нельзя посчитать по одному.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information и knowledge чаще употребляются как неисчисляемые. Поэтому говорят The information is useful и Knowledge is important. Для количества используют some information или a piece of information.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 знание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и luggage тоже обычно не имеют формы множественного числа. В предложениях они ведут себя как слова единственного числа: The weather is cold today. His luggage is heavy.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багаж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Music, advice и furniture часто вызывают ошибки у учеников, потому что в русском языке они воспринимаются иначе. Если сомневаешься, проверь, нужна ли форма множественного числа и можно ли поставить a или an.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другие примеры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для неисчисляемых существительных
</a:t>
            </a:r>
            <a:endParaRPr lang="en-US" sz="2268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назвать количество жидкости, используют контейнеры: a bottle of water, a cup of tea. Так слово, которое само по себе не считается поштучно, становится удобным для измерения.
</a:t>
            </a:r>
            <a:endParaRPr lang="en-US" sz="978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и чашка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идет о продукте в большем объеме, подходят a bowl of soup и a kilo of rice. Такие сочетания особенно полезны в описании покупок, кухни и рецептов.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Миска и килограмм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еды подходят выражения a slice of bread и a piece of chocolate. Они показывают не общее вещество, а отдельную порцию, которую уже можно мысленно пересчитать.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Ломтик и кусок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еду, но и абстрактные понятия можно измерять. Говорят a piece of advice и a piece of information, когда нужно выделить одну порцию сообщения или совета.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 информация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many, much, some и any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выбор слова количества по типу существительного и виду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и той же теме могут встречаться оба типа существительных, поэтому важно смотреть не только на тему, но и на значение слова.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тематический раздел не означает один грамматический тип. Внутри каждой темы нужно отдельно проверять, можно ли слово посчитать по одному предмету.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лексика английского языка для средней школы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себя в упражнениях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себя: можно ли назвать один предмет, два предмета, три предмета? Если да, перед тобой, скорее всего, исчисляемое существительное.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посчитай слово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нельзя поставить во множественное число, попробуй выражение с единицей измерения: a piece of, a bottle of, a cup of, a slice of. Это помогает быстро найти верный вариант.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используй подсказки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посмотри, есть ли у слова обычное множественное число. Если форма вроде books, chairs или apples возможна, правило countable noun обычно подходит.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проверь форму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проверь, какое слово количества нужно поставить: a/an, many, much, few, little, some или any. Для неисчисляемых слов часто требуются some, much или little.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выбери нужное слово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для запоминания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nouns помогают считать предметы по одному, а uncountable nouns называют массу, материал или абстрактное понятие. Если помнить об этом и правильно выбирать слова количества, английская речь становится точнее и естественнее.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2026-05-30T14:25:41Z</dcterms:created>
  <dcterms:modified xsi:type="dcterms:W3CDTF">2026-05-30T14:25:41Z</dcterms:modified>
</cp:coreProperties>
</file>