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Латышская сказка о смекалке, осторожности и победе ума над силой.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петух лису обманул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латышского фольклора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латышского народного творчества и долго жила в устном пересказе. Перевод З. Задунайской сделал её понятной русским детям и сохранил живой сказочный тон, где животные говорят и действуют почти как люди.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ведёт эту историю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Петух, который не растерялся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в этой сказке внимателен и быстро замечает опасность. Он не пытается казаться сильнее, чем есть, а отвечает спокойно и точно. Именно его сообразительность помогает выбраться из трудной ситуации и изменить ход встречи с лисой.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с мягким голосом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выглядит приветливой и даже заботливой, но за добрыми словами скрывает хитрый замысел. Она надеется обмануть петуха лаской и уверенностью. Такой образ сразу вызывает настороженность и делает её опасной противницей в лесной встрече.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тактики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ярком контрасте: лиса рассчитывает на обман, а петух — на внимательность и умный ответ. Их встреча показывает, как по-разному можно действовать в трудной ситуации. Именно это противопоставление делает сказку особенно запоминающейся.
</a:t>
            </a:r>
            <a:endParaRPr lang="en-US" sz="10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замечает 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видит петуха и старается подойти ближе тихо и незаметно. Она не спешит, потому что хочет вызвать доверие и не напугать героя раньше времени.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ласково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вызвать подозрений, лиса говорит мягко и дружелюбно. Её речь кажется спокойной, но в ней уже спрятана ловушка для доверчивого собеседника.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настораживается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не верит красивым словам сразу. Он чувствует, что за вежливостью может скрываться опасность, и потому не теряет осторожности с первых же минут.
</a:t>
            </a:r>
            <a:endParaRPr lang="en-US" sz="13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лиса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Притворная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старается казаться заботливой и безобидной. Она выбирает мягкие слова, чтобы усыпить тревогу петуха и заставить его забыть о настоящей 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через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речь построена на обещаниях безопасности и спокойствия. Так лиса пытается сбить жертву с толку и подтолкнуть её к ошибке, не показывая истинных намерений.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без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действует уверенно, будто всё уже решено. Но именно эта самоуверенность подводит её: петух замечает подвох и не даёт хитрости сработать до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петух не попадается сразу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паникует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не кричит и не мечется в страхе. Он сохраняет спокойствие, а это помогает ему быстрее понять, что за ласковыми словами скрыта опасность.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подвох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слушает лису и видит, что она слишком старается казаться доброй. Такая неестественная вежливость заставляет его насторожиться и не доверять сразу.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ходу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реагирует быстро и аккуратно, не теряя времени. Благодаря этому у него появляется шанс уйти от ловушки и выбраться из трудной ситуации умом, а не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действий в сказке о петухе и лисе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2794812"/>
            <a:ext cx="5148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смешная и напряжённая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то, что лиса уверена в своей победе, а петух каждый раз уходит из-под её контроля. Читатель ждёт ловушки, но вместо этого видит, как хитрость срывается.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развязки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держится до конца, потому что каждое слово героев может изменить исход встречи. Хочется узнать, кто окажется умнее в этой короткой, но очень острой истории.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слабый меняются местами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лиса кажется опаснее, а петух — слабее. Но в сказке маленький герой оказывается умнее, и именно это делает финал особенно радостным и запоминающимся.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простых и коротких фраз. Они делают разговор живым, а события — понятными даже при первом чтении вслух.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использует привычные, лёгкие слова без сложных описаний. Поэтому детям удобно следить за действиями героев и быстро понимать, что происходит.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выражения помогают запомнить историю и придают ей сказочный ритм. Из-за этого сюжет легко пересказывать и приятно слушать.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народных сказках, здесь животные разговаривают, думают и спорят почти как люди. Это делает историю понятной детям и помогает сразу увидеть характер каждого героя. Петух и лиса выражают свои роли очень ясно, без лишних объяснений.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находчивого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часто показывает, что ум важнее силы. В этой истории победа достаётся не самому сильному, а тому, кто внимателен и умеет вовремя ответить. Такой финал радует и учит смотреть на трудности без паники.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яркий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здесь короткий, но очень выразительный: встреча, обман, ответ и развязка. Все события легко удержать в памяти, потому что герои чётко противопоставлены, а финал сразу показывает, кто оказался умнее. Именно поэтому сказка так хорошо запоминается.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народной сказки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верь только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красивые обещания не всегда правдивы. Петух не спешит доверять ласковой речи лисы и тем самым избегает беды. Это важный урок осторожности для детей.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опасность, важно не паниковать. Петух не кричит и не бросается в сторону, а отвечает спокойно и быстро. Благодаря этому он успевает найти выход из ловушки.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сильнее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маленький и слабый может победить, если думает внимательно. Петух не дрался с лисой, а перехитрил её. Победа досталась не силе, а сообразительности.
</a:t>
            </a:r>
            <a:endParaRPr lang="en-US" sz="1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как удачливый и умный герой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наблюдатель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сразу замечает, что поведение лисы кажется слишком уж добрым. Он не теряет бдительность и сначала присматривается, а потом уже выбирает, как ответить.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Сообразительный ответ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путается и не спорит зря. Он быстро находит нужные слова, чтобы выиграть время и не попасться на хитрость. Его ум помогает ему раньше силы.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Близок детям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действует так, как советуют взрослые: сначала подумай, потом делай. Поэтому он понятен младшим школьникам и вызывает симпатию как честный, осторожный и смелый герой.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как сказочный обманщик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Ласковая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мягко и дружелюбно, будто хочет помочь. Но за красивыми словами скрывается опасный умысел. Такой приём часто встречается в сказках о животных.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слишком уверена, что легко поймает петуха. Она торопится и не замечает, что её хитрость уже распознана. Из-за собственной самоуверенности она сама попадает в смешное положение.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не побеждает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лиса остаётся ни с чем, потому что обман не срабатывает. Сказка ясно показывает: хитрость без осторожности и честности может привести не к победе, а к поражению.
</a:t>
            </a:r>
            <a:endParaRPr lang="en-US" sz="13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леса в сказке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кажется спокойным: вокруг деревья, тишина и обычная лесная дорога. Но именно в такой обстановке особенно заметно, как быстро может появиться опасность. Красота природы здесь соседствует с испытанием.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встреча на опушке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опушке встречаются петух и лиса, и обычный лесной пейзаж сразу становится напряжённым. Сначала всё выглядит мирно, но за каждым словом скрыта проверка на смекалку и осторожность.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фон для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говорит и не спорит, но он делает историю выразительной. На фоне деревьев и тишины особенно ясно видно, кто действует разумно, а кто надеется только на обман.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перевод З. Задунайской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передаёт сказку простыми и ясными словами, поэтому её легко читать младшим школьникам. Смысл остаётся доступным, а сюжет звучит живо и без лишней сложности.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особенно хорошо слышны короткие реплики героев. Благодаря этому сказка напоминает устный рассказ, который удобно читать вслух в классе и легко пересказывать.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 народный 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 делает историю слишком книжной. Он сохраняет её сказочную интонацию, лёгкий ритм и народный характер, поэтому текст звучит естественно и близко русскому читателю.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среди других историй о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привычной роли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о животных лиса выступает как хитрая обманщица. Здесь она снова надеется на уловку, но её привычный приём не приносит успеха.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как удачливый спаситель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не похож на сильного богатыря, зато умеет быстро соображать. Именно такое поведение делает его победителем и придаёт истории особую свежесть и юмор.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но яркий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небольшая, однако в ней есть чёткий конфликт, выразительные герои и запоминающийся финал. Благодаря этому она легко остаётся в памяти и выделяется среди других историй о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 в ловушку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петуха в сказке показывает, как осторожность помогает вовремя заметить опасность и выбрать правильное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для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перед доверием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верить сразу красивым словам. Сначала нужно посмотреть, что делает человек или персонаж, а уже потом решать, можно ли ему доверять.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паниковать, легче заметить выход из трудной ситуации. Петух не теряется и поэтому успевает ответить так, чтобы не попасть в беду.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ум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настоящая смелость — это не драка, а разумное поведение. Когда смелость соединяется с внимательностью, герой становится по-настоящему сильным.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ясная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недлинный, поэтому его легко удержать в памяти. События идут быстро, без лишних эпизодов, и каждое действие сразу влияет на исход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лиса резко отличаются друг от друга, поэтому их встреча сразу привлекает внимание. Такой контраст делает сказку живой, смешной и очень выразительной.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то, что хитрая лиса проигрывает, а маленький петух остаётся в выигрыше. Такой конец вызывает улыбку и оставляет приятное поучительное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герой побеждает без драки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«Как петух лису обманул» напоминает: нужно замечать опасность, не верить пустым обещаниям и думать самостоятельно. Именно поэтому победа петуха так радует читателя.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2026-05-27T15:15:31Z</dcterms:created>
  <dcterms:modified xsi:type="dcterms:W3CDTF">2026-05-27T15:15:31Z</dcterms:modified>
</cp:coreProperties>
</file>